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14"/>
  </p:notesMasterIdLst>
  <p:sldIdLst>
    <p:sldId id="795" r:id="rId6"/>
    <p:sldId id="788" r:id="rId7"/>
    <p:sldId id="2045" r:id="rId8"/>
    <p:sldId id="2051" r:id="rId9"/>
    <p:sldId id="2059" r:id="rId10"/>
    <p:sldId id="2058" r:id="rId11"/>
    <p:sldId id="2057" r:id="rId12"/>
    <p:sldId id="79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A20852-08A1-45EC-939B-F88B10EA73AF}" v="47" dt="2025-05-20T19:12:13.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79851" autoAdjust="0"/>
  </p:normalViewPr>
  <p:slideViewPr>
    <p:cSldViewPr snapToGrid="0">
      <p:cViewPr>
        <p:scale>
          <a:sx n="66" d="100"/>
          <a:sy n="66" d="100"/>
        </p:scale>
        <p:origin x="264" y="5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Pingel" userId="8e29d803-db47-4a81-8b12-d3320e03be51" providerId="ADAL" clId="{92A20852-08A1-45EC-939B-F88B10EA73AF}"/>
    <pc:docChg chg="undo custSel addSld delSld modSld sldOrd">
      <pc:chgData name="Jim Pingel" userId="8e29d803-db47-4a81-8b12-d3320e03be51" providerId="ADAL" clId="{92A20852-08A1-45EC-939B-F88B10EA73AF}" dt="2025-05-20T20:23:19.428" v="987" actId="207"/>
      <pc:docMkLst>
        <pc:docMk/>
      </pc:docMkLst>
      <pc:sldChg chg="modSp mod">
        <pc:chgData name="Jim Pingel" userId="8e29d803-db47-4a81-8b12-d3320e03be51" providerId="ADAL" clId="{92A20852-08A1-45EC-939B-F88B10EA73AF}" dt="2025-05-20T19:10:59.921" v="862" actId="20577"/>
        <pc:sldMkLst>
          <pc:docMk/>
          <pc:sldMk cId="1906566525" sldId="788"/>
        </pc:sldMkLst>
        <pc:spChg chg="mod">
          <ac:chgData name="Jim Pingel" userId="8e29d803-db47-4a81-8b12-d3320e03be51" providerId="ADAL" clId="{92A20852-08A1-45EC-939B-F88B10EA73AF}" dt="2025-05-20T19:10:59.921" v="862" actId="20577"/>
          <ac:spMkLst>
            <pc:docMk/>
            <pc:sldMk cId="1906566525" sldId="788"/>
            <ac:spMk id="3" creationId="{41E60FE6-2DE1-47BC-BECB-A5FA10EEE3D8}"/>
          </ac:spMkLst>
        </pc:spChg>
      </pc:sldChg>
      <pc:sldChg chg="modSp mod">
        <pc:chgData name="Jim Pingel" userId="8e29d803-db47-4a81-8b12-d3320e03be51" providerId="ADAL" clId="{92A20852-08A1-45EC-939B-F88B10EA73AF}" dt="2025-05-20T19:12:13.784" v="873" actId="1076"/>
        <pc:sldMkLst>
          <pc:docMk/>
          <pc:sldMk cId="3240995540" sldId="793"/>
        </pc:sldMkLst>
        <pc:spChg chg="mod">
          <ac:chgData name="Jim Pingel" userId="8e29d803-db47-4a81-8b12-d3320e03be51" providerId="ADAL" clId="{92A20852-08A1-45EC-939B-F88B10EA73AF}" dt="2025-05-20T19:12:13.784" v="873" actId="1076"/>
          <ac:spMkLst>
            <pc:docMk/>
            <pc:sldMk cId="3240995540" sldId="793"/>
            <ac:spMk id="8" creationId="{B7895E6C-8723-76CC-413B-B223066748B0}"/>
          </ac:spMkLst>
        </pc:spChg>
        <pc:grpChg chg="mod">
          <ac:chgData name="Jim Pingel" userId="8e29d803-db47-4a81-8b12-d3320e03be51" providerId="ADAL" clId="{92A20852-08A1-45EC-939B-F88B10EA73AF}" dt="2025-05-20T19:12:13.784" v="873" actId="1076"/>
          <ac:grpSpMkLst>
            <pc:docMk/>
            <pc:sldMk cId="3240995540" sldId="793"/>
            <ac:grpSpMk id="9" creationId="{F7FEE443-92E7-C4F6-34AC-9394F5DC297B}"/>
          </ac:grpSpMkLst>
        </pc:grpChg>
        <pc:picChg chg="mod">
          <ac:chgData name="Jim Pingel" userId="8e29d803-db47-4a81-8b12-d3320e03be51" providerId="ADAL" clId="{92A20852-08A1-45EC-939B-F88B10EA73AF}" dt="2025-05-20T19:12:13.784" v="873" actId="1076"/>
          <ac:picMkLst>
            <pc:docMk/>
            <pc:sldMk cId="3240995540" sldId="793"/>
            <ac:picMk id="1027" creationId="{9079C8C3-0118-DF7A-3279-F945D5F77170}"/>
          </ac:picMkLst>
        </pc:picChg>
      </pc:sldChg>
      <pc:sldChg chg="del">
        <pc:chgData name="Jim Pingel" userId="8e29d803-db47-4a81-8b12-d3320e03be51" providerId="ADAL" clId="{92A20852-08A1-45EC-939B-F88B10EA73AF}" dt="2025-05-20T12:40:39.498" v="717" actId="47"/>
        <pc:sldMkLst>
          <pc:docMk/>
          <pc:sldMk cId="3050862917" sldId="794"/>
        </pc:sldMkLst>
      </pc:sldChg>
      <pc:sldChg chg="modSp mod">
        <pc:chgData name="Jim Pingel" userId="8e29d803-db47-4a81-8b12-d3320e03be51" providerId="ADAL" clId="{92A20852-08A1-45EC-939B-F88B10EA73AF}" dt="2025-05-12T21:54:52.020" v="17" actId="20577"/>
        <pc:sldMkLst>
          <pc:docMk/>
          <pc:sldMk cId="2418812841" sldId="795"/>
        </pc:sldMkLst>
        <pc:spChg chg="mod">
          <ac:chgData name="Jim Pingel" userId="8e29d803-db47-4a81-8b12-d3320e03be51" providerId="ADAL" clId="{92A20852-08A1-45EC-939B-F88B10EA73AF}" dt="2025-05-12T21:54:52.020" v="17" actId="20577"/>
          <ac:spMkLst>
            <pc:docMk/>
            <pc:sldMk cId="2418812841" sldId="795"/>
            <ac:spMk id="2" creationId="{88B88C2A-BE20-7078-C7B6-55D1C2BDE03B}"/>
          </ac:spMkLst>
        </pc:spChg>
      </pc:sldChg>
      <pc:sldChg chg="modSp mod">
        <pc:chgData name="Jim Pingel" userId="8e29d803-db47-4a81-8b12-d3320e03be51" providerId="ADAL" clId="{92A20852-08A1-45EC-939B-F88B10EA73AF}" dt="2025-05-20T11:50:12.059" v="31" actId="27636"/>
        <pc:sldMkLst>
          <pc:docMk/>
          <pc:sldMk cId="1956746044" sldId="2045"/>
        </pc:sldMkLst>
        <pc:spChg chg="mod">
          <ac:chgData name="Jim Pingel" userId="8e29d803-db47-4a81-8b12-d3320e03be51" providerId="ADAL" clId="{92A20852-08A1-45EC-939B-F88B10EA73AF}" dt="2025-05-20T11:50:12.059" v="31" actId="27636"/>
          <ac:spMkLst>
            <pc:docMk/>
            <pc:sldMk cId="1956746044" sldId="2045"/>
            <ac:spMk id="5" creationId="{BEFF356C-8C5D-498A-B9FF-15E3DC7F6851}"/>
          </ac:spMkLst>
        </pc:spChg>
      </pc:sldChg>
      <pc:sldChg chg="modSp mod">
        <pc:chgData name="Jim Pingel" userId="8e29d803-db47-4a81-8b12-d3320e03be51" providerId="ADAL" clId="{92A20852-08A1-45EC-939B-F88B10EA73AF}" dt="2025-05-20T19:09:55.521" v="845" actId="1076"/>
        <pc:sldMkLst>
          <pc:docMk/>
          <pc:sldMk cId="4225821074" sldId="2051"/>
        </pc:sldMkLst>
        <pc:spChg chg="mod">
          <ac:chgData name="Jim Pingel" userId="8e29d803-db47-4a81-8b12-d3320e03be51" providerId="ADAL" clId="{92A20852-08A1-45EC-939B-F88B10EA73AF}" dt="2025-05-20T19:09:55.521" v="845" actId="1076"/>
          <ac:spMkLst>
            <pc:docMk/>
            <pc:sldMk cId="4225821074" sldId="2051"/>
            <ac:spMk id="2" creationId="{69CF8630-1449-4CC3-AB04-564546F9442F}"/>
          </ac:spMkLst>
        </pc:spChg>
      </pc:sldChg>
      <pc:sldChg chg="modSp mod ord modNotesTx">
        <pc:chgData name="Jim Pingel" userId="8e29d803-db47-4a81-8b12-d3320e03be51" providerId="ADAL" clId="{92A20852-08A1-45EC-939B-F88B10EA73AF}" dt="2025-05-20T19:13:35.192" v="982" actId="20577"/>
        <pc:sldMkLst>
          <pc:docMk/>
          <pc:sldMk cId="3730216058" sldId="2057"/>
        </pc:sldMkLst>
        <pc:spChg chg="mod">
          <ac:chgData name="Jim Pingel" userId="8e29d803-db47-4a81-8b12-d3320e03be51" providerId="ADAL" clId="{92A20852-08A1-45EC-939B-F88B10EA73AF}" dt="2025-05-20T12:40:56.416" v="753" actId="20577"/>
          <ac:spMkLst>
            <pc:docMk/>
            <pc:sldMk cId="3730216058" sldId="2057"/>
            <ac:spMk id="2" creationId="{97F0FD6B-1B9B-A0A9-B055-31BF12DA456D}"/>
          </ac:spMkLst>
        </pc:spChg>
        <pc:spChg chg="mod">
          <ac:chgData name="Jim Pingel" userId="8e29d803-db47-4a81-8b12-d3320e03be51" providerId="ADAL" clId="{92A20852-08A1-45EC-939B-F88B10EA73AF}" dt="2025-05-20T18:13:48.824" v="842" actId="27636"/>
          <ac:spMkLst>
            <pc:docMk/>
            <pc:sldMk cId="3730216058" sldId="2057"/>
            <ac:spMk id="5" creationId="{4D432FC7-1471-4DB8-B1D3-0B26AE36CA58}"/>
          </ac:spMkLst>
        </pc:spChg>
      </pc:sldChg>
      <pc:sldChg chg="modSp mod ord modNotesTx">
        <pc:chgData name="Jim Pingel" userId="8e29d803-db47-4a81-8b12-d3320e03be51" providerId="ADAL" clId="{92A20852-08A1-45EC-939B-F88B10EA73AF}" dt="2025-05-20T20:23:19.428" v="987" actId="207"/>
        <pc:sldMkLst>
          <pc:docMk/>
          <pc:sldMk cId="3388131748" sldId="2058"/>
        </pc:sldMkLst>
        <pc:spChg chg="mod">
          <ac:chgData name="Jim Pingel" userId="8e29d803-db47-4a81-8b12-d3320e03be51" providerId="ADAL" clId="{92A20852-08A1-45EC-939B-F88B10EA73AF}" dt="2025-05-20T12:40:28.275" v="716" actId="1076"/>
          <ac:spMkLst>
            <pc:docMk/>
            <pc:sldMk cId="3388131748" sldId="2058"/>
            <ac:spMk id="3" creationId="{D5B562CD-FB3A-4698-895C-782C82992034}"/>
          </ac:spMkLst>
        </pc:spChg>
        <pc:spChg chg="mod">
          <ac:chgData name="Jim Pingel" userId="8e29d803-db47-4a81-8b12-d3320e03be51" providerId="ADAL" clId="{92A20852-08A1-45EC-939B-F88B10EA73AF}" dt="2025-05-20T20:23:19.428" v="987" actId="207"/>
          <ac:spMkLst>
            <pc:docMk/>
            <pc:sldMk cId="3388131748" sldId="2058"/>
            <ac:spMk id="4" creationId="{2805038F-39BA-4836-B780-03EE53EAF870}"/>
          </ac:spMkLst>
        </pc:spChg>
        <pc:spChg chg="mod">
          <ac:chgData name="Jim Pingel" userId="8e29d803-db47-4a81-8b12-d3320e03be51" providerId="ADAL" clId="{92A20852-08A1-45EC-939B-F88B10EA73AF}" dt="2025-05-20T12:35:07.005" v="458" actId="255"/>
          <ac:spMkLst>
            <pc:docMk/>
            <pc:sldMk cId="3388131748" sldId="2058"/>
            <ac:spMk id="7" creationId="{F5354BC9-1857-44A0-9F78-06C97990890C}"/>
          </ac:spMkLst>
        </pc:spChg>
        <pc:spChg chg="mod">
          <ac:chgData name="Jim Pingel" userId="8e29d803-db47-4a81-8b12-d3320e03be51" providerId="ADAL" clId="{92A20852-08A1-45EC-939B-F88B10EA73AF}" dt="2025-05-20T19:10:21.978" v="855" actId="1076"/>
          <ac:spMkLst>
            <pc:docMk/>
            <pc:sldMk cId="3388131748" sldId="2058"/>
            <ac:spMk id="8" creationId="{56EFED48-4F7C-4805-8612-48BBE50F970F}"/>
          </ac:spMkLst>
        </pc:spChg>
        <pc:spChg chg="mod">
          <ac:chgData name="Jim Pingel" userId="8e29d803-db47-4a81-8b12-d3320e03be51" providerId="ADAL" clId="{92A20852-08A1-45EC-939B-F88B10EA73AF}" dt="2025-05-20T19:10:33.973" v="858" actId="20577"/>
          <ac:spMkLst>
            <pc:docMk/>
            <pc:sldMk cId="3388131748" sldId="2058"/>
            <ac:spMk id="9" creationId="{BA7A11DB-2D2F-4B14-92F9-293B30DC1BE2}"/>
          </ac:spMkLst>
        </pc:spChg>
        <pc:spChg chg="mod">
          <ac:chgData name="Jim Pingel" userId="8e29d803-db47-4a81-8b12-d3320e03be51" providerId="ADAL" clId="{92A20852-08A1-45EC-939B-F88B10EA73AF}" dt="2025-05-20T19:10:38.363" v="859" actId="6549"/>
          <ac:spMkLst>
            <pc:docMk/>
            <pc:sldMk cId="3388131748" sldId="2058"/>
            <ac:spMk id="10" creationId="{CE020A53-5D8A-433C-9F35-3ADA0A1E4543}"/>
          </ac:spMkLst>
        </pc:spChg>
      </pc:sldChg>
      <pc:sldChg chg="addSp delSp modSp new mod">
        <pc:chgData name="Jim Pingel" userId="8e29d803-db47-4a81-8b12-d3320e03be51" providerId="ADAL" clId="{92A20852-08A1-45EC-939B-F88B10EA73AF}" dt="2025-05-20T12:33:37.120" v="451" actId="14100"/>
        <pc:sldMkLst>
          <pc:docMk/>
          <pc:sldMk cId="3458471313" sldId="2059"/>
        </pc:sldMkLst>
        <pc:spChg chg="mod">
          <ac:chgData name="Jim Pingel" userId="8e29d803-db47-4a81-8b12-d3320e03be51" providerId="ADAL" clId="{92A20852-08A1-45EC-939B-F88B10EA73AF}" dt="2025-05-20T11:51:19.327" v="56" actId="20577"/>
          <ac:spMkLst>
            <pc:docMk/>
            <pc:sldMk cId="3458471313" sldId="2059"/>
            <ac:spMk id="2" creationId="{205C2CE7-3269-8DCE-2411-8CF7BF6DC274}"/>
          </ac:spMkLst>
        </pc:spChg>
        <pc:spChg chg="del">
          <ac:chgData name="Jim Pingel" userId="8e29d803-db47-4a81-8b12-d3320e03be51" providerId="ADAL" clId="{92A20852-08A1-45EC-939B-F88B10EA73AF}" dt="2025-05-20T11:51:35.388" v="58" actId="478"/>
          <ac:spMkLst>
            <pc:docMk/>
            <pc:sldMk cId="3458471313" sldId="2059"/>
            <ac:spMk id="3" creationId="{7D856A5C-E6F8-E797-D21D-E7992E9469B1}"/>
          </ac:spMkLst>
        </pc:spChg>
        <pc:spChg chg="del mod topLvl">
          <ac:chgData name="Jim Pingel" userId="8e29d803-db47-4a81-8b12-d3320e03be51" providerId="ADAL" clId="{92A20852-08A1-45EC-939B-F88B10EA73AF}" dt="2025-05-20T11:57:17.148" v="81" actId="478"/>
          <ac:spMkLst>
            <pc:docMk/>
            <pc:sldMk cId="3458471313" sldId="2059"/>
            <ac:spMk id="5" creationId="{5EE58A9D-842F-4807-BE6B-B31625E54F64}"/>
          </ac:spMkLst>
        </pc:spChg>
        <pc:spChg chg="del mod topLvl">
          <ac:chgData name="Jim Pingel" userId="8e29d803-db47-4a81-8b12-d3320e03be51" providerId="ADAL" clId="{92A20852-08A1-45EC-939B-F88B10EA73AF}" dt="2025-05-20T11:57:13.710" v="80" actId="478"/>
          <ac:spMkLst>
            <pc:docMk/>
            <pc:sldMk cId="3458471313" sldId="2059"/>
            <ac:spMk id="7" creationId="{28700C9E-7D7F-6814-58FC-443195F88AE2}"/>
          </ac:spMkLst>
        </pc:spChg>
        <pc:spChg chg="mod topLvl">
          <ac:chgData name="Jim Pingel" userId="8e29d803-db47-4a81-8b12-d3320e03be51" providerId="ADAL" clId="{92A20852-08A1-45EC-939B-F88B10EA73AF}" dt="2025-05-20T12:31:45.155" v="426" actId="207"/>
          <ac:spMkLst>
            <pc:docMk/>
            <pc:sldMk cId="3458471313" sldId="2059"/>
            <ac:spMk id="8" creationId="{CD095067-FD8E-C2AB-0380-7680E65B27B2}"/>
          </ac:spMkLst>
        </pc:spChg>
        <pc:spChg chg="add mod topLvl">
          <ac:chgData name="Jim Pingel" userId="8e29d803-db47-4a81-8b12-d3320e03be51" providerId="ADAL" clId="{92A20852-08A1-45EC-939B-F88B10EA73AF}" dt="2025-05-20T12:30:35.726" v="368" actId="165"/>
          <ac:spMkLst>
            <pc:docMk/>
            <pc:sldMk cId="3458471313" sldId="2059"/>
            <ac:spMk id="9" creationId="{35BA4537-4C55-3FF9-2D08-7E86B3751189}"/>
          </ac:spMkLst>
        </pc:spChg>
        <pc:spChg chg="mod">
          <ac:chgData name="Jim Pingel" userId="8e29d803-db47-4a81-8b12-d3320e03be51" providerId="ADAL" clId="{92A20852-08A1-45EC-939B-F88B10EA73AF}" dt="2025-05-20T11:57:06.244" v="78"/>
          <ac:spMkLst>
            <pc:docMk/>
            <pc:sldMk cId="3458471313" sldId="2059"/>
            <ac:spMk id="11" creationId="{ED78F581-B187-5638-866C-65257E361BF0}"/>
          </ac:spMkLst>
        </pc:spChg>
        <pc:spChg chg="mod">
          <ac:chgData name="Jim Pingel" userId="8e29d803-db47-4a81-8b12-d3320e03be51" providerId="ADAL" clId="{92A20852-08A1-45EC-939B-F88B10EA73AF}" dt="2025-05-20T11:57:06.244" v="78"/>
          <ac:spMkLst>
            <pc:docMk/>
            <pc:sldMk cId="3458471313" sldId="2059"/>
            <ac:spMk id="13" creationId="{673378BE-6332-414E-FBFB-65E1138F2EF5}"/>
          </ac:spMkLst>
        </pc:spChg>
        <pc:spChg chg="mod">
          <ac:chgData name="Jim Pingel" userId="8e29d803-db47-4a81-8b12-d3320e03be51" providerId="ADAL" clId="{92A20852-08A1-45EC-939B-F88B10EA73AF}" dt="2025-05-20T11:57:06.244" v="78"/>
          <ac:spMkLst>
            <pc:docMk/>
            <pc:sldMk cId="3458471313" sldId="2059"/>
            <ac:spMk id="14" creationId="{96321EF4-B981-5765-2E17-08297A1BC72C}"/>
          </ac:spMkLst>
        </pc:spChg>
        <pc:spChg chg="add mod">
          <ac:chgData name="Jim Pingel" userId="8e29d803-db47-4a81-8b12-d3320e03be51" providerId="ADAL" clId="{92A20852-08A1-45EC-939B-F88B10EA73AF}" dt="2025-05-20T12:02:08.437" v="183" actId="164"/>
          <ac:spMkLst>
            <pc:docMk/>
            <pc:sldMk cId="3458471313" sldId="2059"/>
            <ac:spMk id="15" creationId="{824D0288-9C5A-5D8F-633F-13738BDC0E5E}"/>
          </ac:spMkLst>
        </pc:spChg>
        <pc:spChg chg="add mod">
          <ac:chgData name="Jim Pingel" userId="8e29d803-db47-4a81-8b12-d3320e03be51" providerId="ADAL" clId="{92A20852-08A1-45EC-939B-F88B10EA73AF}" dt="2025-05-20T12:01:53.631" v="179" actId="164"/>
          <ac:spMkLst>
            <pc:docMk/>
            <pc:sldMk cId="3458471313" sldId="2059"/>
            <ac:spMk id="16" creationId="{5684251B-4E73-375F-B5F7-068BDF9FA8B4}"/>
          </ac:spMkLst>
        </pc:spChg>
        <pc:spChg chg="add mod">
          <ac:chgData name="Jim Pingel" userId="8e29d803-db47-4a81-8b12-d3320e03be51" providerId="ADAL" clId="{92A20852-08A1-45EC-939B-F88B10EA73AF}" dt="2025-05-20T12:00:20.299" v="162" actId="164"/>
          <ac:spMkLst>
            <pc:docMk/>
            <pc:sldMk cId="3458471313" sldId="2059"/>
            <ac:spMk id="17" creationId="{37F26B58-7E15-8F69-AC94-D3E305E43026}"/>
          </ac:spMkLst>
        </pc:spChg>
        <pc:spChg chg="add mod">
          <ac:chgData name="Jim Pingel" userId="8e29d803-db47-4a81-8b12-d3320e03be51" providerId="ADAL" clId="{92A20852-08A1-45EC-939B-F88B10EA73AF}" dt="2025-05-20T12:00:35.934" v="165" actId="164"/>
          <ac:spMkLst>
            <pc:docMk/>
            <pc:sldMk cId="3458471313" sldId="2059"/>
            <ac:spMk id="18" creationId="{1A436D08-4F32-3816-D67B-3FFA50D025EF}"/>
          </ac:spMkLst>
        </pc:spChg>
        <pc:spChg chg="add mod">
          <ac:chgData name="Jim Pingel" userId="8e29d803-db47-4a81-8b12-d3320e03be51" providerId="ADAL" clId="{92A20852-08A1-45EC-939B-F88B10EA73AF}" dt="2025-05-20T12:00:35.934" v="165" actId="164"/>
          <ac:spMkLst>
            <pc:docMk/>
            <pc:sldMk cId="3458471313" sldId="2059"/>
            <ac:spMk id="19" creationId="{D03DD3BE-6CFE-6425-7074-361ABCA3441C}"/>
          </ac:spMkLst>
        </pc:spChg>
        <pc:spChg chg="add mod">
          <ac:chgData name="Jim Pingel" userId="8e29d803-db47-4a81-8b12-d3320e03be51" providerId="ADAL" clId="{92A20852-08A1-45EC-939B-F88B10EA73AF}" dt="2025-05-20T11:59:40.900" v="157"/>
          <ac:spMkLst>
            <pc:docMk/>
            <pc:sldMk cId="3458471313" sldId="2059"/>
            <ac:spMk id="20" creationId="{B260ED82-123C-F0CB-A564-68F18D794125}"/>
          </ac:spMkLst>
        </pc:spChg>
        <pc:spChg chg="add mod">
          <ac:chgData name="Jim Pingel" userId="8e29d803-db47-4a81-8b12-d3320e03be51" providerId="ADAL" clId="{92A20852-08A1-45EC-939B-F88B10EA73AF}" dt="2025-05-20T11:59:45.866" v="158"/>
          <ac:spMkLst>
            <pc:docMk/>
            <pc:sldMk cId="3458471313" sldId="2059"/>
            <ac:spMk id="21" creationId="{ED51BE73-2F1D-149C-476F-5926D957B0B1}"/>
          </ac:spMkLst>
        </pc:spChg>
        <pc:spChg chg="add mod">
          <ac:chgData name="Jim Pingel" userId="8e29d803-db47-4a81-8b12-d3320e03be51" providerId="ADAL" clId="{92A20852-08A1-45EC-939B-F88B10EA73AF}" dt="2025-05-20T12:00:20.299" v="162" actId="164"/>
          <ac:spMkLst>
            <pc:docMk/>
            <pc:sldMk cId="3458471313" sldId="2059"/>
            <ac:spMk id="22" creationId="{6E800648-140E-77E5-48ED-6C7BD04A0E57}"/>
          </ac:spMkLst>
        </pc:spChg>
        <pc:spChg chg="add mod">
          <ac:chgData name="Jim Pingel" userId="8e29d803-db47-4a81-8b12-d3320e03be51" providerId="ADAL" clId="{92A20852-08A1-45EC-939B-F88B10EA73AF}" dt="2025-05-20T12:04:50.003" v="260" actId="1076"/>
          <ac:spMkLst>
            <pc:docMk/>
            <pc:sldMk cId="3458471313" sldId="2059"/>
            <ac:spMk id="25" creationId="{6300DF13-7CB4-3F6E-34A1-53DEB2BFACAF}"/>
          </ac:spMkLst>
        </pc:spChg>
        <pc:spChg chg="add mod">
          <ac:chgData name="Jim Pingel" userId="8e29d803-db47-4a81-8b12-d3320e03be51" providerId="ADAL" clId="{92A20852-08A1-45EC-939B-F88B10EA73AF}" dt="2025-05-20T12:11:43.204" v="354" actId="20577"/>
          <ac:spMkLst>
            <pc:docMk/>
            <pc:sldMk cId="3458471313" sldId="2059"/>
            <ac:spMk id="26" creationId="{D7DA1C93-B34F-8AA6-96EE-CED85696C05E}"/>
          </ac:spMkLst>
        </pc:spChg>
        <pc:spChg chg="add mod">
          <ac:chgData name="Jim Pingel" userId="8e29d803-db47-4a81-8b12-d3320e03be51" providerId="ADAL" clId="{92A20852-08A1-45EC-939B-F88B10EA73AF}" dt="2025-05-20T12:02:08.437" v="183" actId="164"/>
          <ac:spMkLst>
            <pc:docMk/>
            <pc:sldMk cId="3458471313" sldId="2059"/>
            <ac:spMk id="28" creationId="{BA9BB027-C911-BD54-B7CD-4BE28302706D}"/>
          </ac:spMkLst>
        </pc:spChg>
        <pc:spChg chg="add mod topLvl">
          <ac:chgData name="Jim Pingel" userId="8e29d803-db47-4a81-8b12-d3320e03be51" providerId="ADAL" clId="{92A20852-08A1-45EC-939B-F88B10EA73AF}" dt="2025-05-20T12:30:50.986" v="370" actId="207"/>
          <ac:spMkLst>
            <pc:docMk/>
            <pc:sldMk cId="3458471313" sldId="2059"/>
            <ac:spMk id="30" creationId="{06B97D4F-98D5-A41C-319C-C40BF3CEDEE1}"/>
          </ac:spMkLst>
        </pc:spChg>
        <pc:spChg chg="mod">
          <ac:chgData name="Jim Pingel" userId="8e29d803-db47-4a81-8b12-d3320e03be51" providerId="ADAL" clId="{92A20852-08A1-45EC-939B-F88B10EA73AF}" dt="2025-05-20T12:02:57.633" v="221" actId="20577"/>
          <ac:spMkLst>
            <pc:docMk/>
            <pc:sldMk cId="3458471313" sldId="2059"/>
            <ac:spMk id="33" creationId="{13F2FEE3-B4A4-0977-63D8-957789C1F56D}"/>
          </ac:spMkLst>
        </pc:spChg>
        <pc:spChg chg="mod">
          <ac:chgData name="Jim Pingel" userId="8e29d803-db47-4a81-8b12-d3320e03be51" providerId="ADAL" clId="{92A20852-08A1-45EC-939B-F88B10EA73AF}" dt="2025-05-20T12:02:44.327" v="193"/>
          <ac:spMkLst>
            <pc:docMk/>
            <pc:sldMk cId="3458471313" sldId="2059"/>
            <ac:spMk id="34" creationId="{4F689A63-7682-E76D-5D66-5E741688C912}"/>
          </ac:spMkLst>
        </pc:spChg>
        <pc:spChg chg="add mod ord">
          <ac:chgData name="Jim Pingel" userId="8e29d803-db47-4a81-8b12-d3320e03be51" providerId="ADAL" clId="{92A20852-08A1-45EC-939B-F88B10EA73AF}" dt="2025-05-20T12:04:22.873" v="255" actId="3064"/>
          <ac:spMkLst>
            <pc:docMk/>
            <pc:sldMk cId="3458471313" sldId="2059"/>
            <ac:spMk id="35" creationId="{FAEE33AD-081D-B0F7-06A0-FB50D0EEB39D}"/>
          </ac:spMkLst>
        </pc:spChg>
        <pc:spChg chg="mod topLvl">
          <ac:chgData name="Jim Pingel" userId="8e29d803-db47-4a81-8b12-d3320e03be51" providerId="ADAL" clId="{92A20852-08A1-45EC-939B-F88B10EA73AF}" dt="2025-05-20T12:07:32.026" v="295" actId="338"/>
          <ac:spMkLst>
            <pc:docMk/>
            <pc:sldMk cId="3458471313" sldId="2059"/>
            <ac:spMk id="37" creationId="{53B5890F-D6F9-3F25-5009-8587244FFA47}"/>
          </ac:spMkLst>
        </pc:spChg>
        <pc:spChg chg="mod topLvl">
          <ac:chgData name="Jim Pingel" userId="8e29d803-db47-4a81-8b12-d3320e03be51" providerId="ADAL" clId="{92A20852-08A1-45EC-939B-F88B10EA73AF}" dt="2025-05-20T12:07:32.026" v="295" actId="338"/>
          <ac:spMkLst>
            <pc:docMk/>
            <pc:sldMk cId="3458471313" sldId="2059"/>
            <ac:spMk id="38" creationId="{6B4606D0-1535-3C8D-BC24-9F2A5329E204}"/>
          </ac:spMkLst>
        </pc:spChg>
        <pc:spChg chg="mod topLvl">
          <ac:chgData name="Jim Pingel" userId="8e29d803-db47-4a81-8b12-d3320e03be51" providerId="ADAL" clId="{92A20852-08A1-45EC-939B-F88B10EA73AF}" dt="2025-05-20T12:09:46.423" v="327" actId="338"/>
          <ac:spMkLst>
            <pc:docMk/>
            <pc:sldMk cId="3458471313" sldId="2059"/>
            <ac:spMk id="41" creationId="{3E4276A1-4002-AF71-0EC3-CA0D4DEAA18D}"/>
          </ac:spMkLst>
        </pc:spChg>
        <pc:spChg chg="mod topLvl">
          <ac:chgData name="Jim Pingel" userId="8e29d803-db47-4a81-8b12-d3320e03be51" providerId="ADAL" clId="{92A20852-08A1-45EC-939B-F88B10EA73AF}" dt="2025-05-20T12:09:46.423" v="327" actId="338"/>
          <ac:spMkLst>
            <pc:docMk/>
            <pc:sldMk cId="3458471313" sldId="2059"/>
            <ac:spMk id="42" creationId="{5A0BE7C3-9C95-4A2B-0127-E7757A14C0D2}"/>
          </ac:spMkLst>
        </pc:spChg>
        <pc:spChg chg="add del">
          <ac:chgData name="Jim Pingel" userId="8e29d803-db47-4a81-8b12-d3320e03be51" providerId="ADAL" clId="{92A20852-08A1-45EC-939B-F88B10EA73AF}" dt="2025-05-20T12:08:34.633" v="321" actId="11529"/>
          <ac:spMkLst>
            <pc:docMk/>
            <pc:sldMk cId="3458471313" sldId="2059"/>
            <ac:spMk id="43" creationId="{A5BFA31A-C0C5-12AE-4B54-5EC040FCCF98}"/>
          </ac:spMkLst>
        </pc:spChg>
        <pc:spChg chg="mod">
          <ac:chgData name="Jim Pingel" userId="8e29d803-db47-4a81-8b12-d3320e03be51" providerId="ADAL" clId="{92A20852-08A1-45EC-939B-F88B10EA73AF}" dt="2025-05-20T12:09:21.446" v="324"/>
          <ac:spMkLst>
            <pc:docMk/>
            <pc:sldMk cId="3458471313" sldId="2059"/>
            <ac:spMk id="47" creationId="{7FB77134-46C7-3B06-57A5-5FE0D8D364B4}"/>
          </ac:spMkLst>
        </pc:spChg>
        <pc:spChg chg="mod">
          <ac:chgData name="Jim Pingel" userId="8e29d803-db47-4a81-8b12-d3320e03be51" providerId="ADAL" clId="{92A20852-08A1-45EC-939B-F88B10EA73AF}" dt="2025-05-20T12:09:21.446" v="324"/>
          <ac:spMkLst>
            <pc:docMk/>
            <pc:sldMk cId="3458471313" sldId="2059"/>
            <ac:spMk id="48" creationId="{58E16DB2-D92A-0EE6-F641-F10AE3ABED8E}"/>
          </ac:spMkLst>
        </pc:spChg>
        <pc:spChg chg="add mod">
          <ac:chgData name="Jim Pingel" userId="8e29d803-db47-4a81-8b12-d3320e03be51" providerId="ADAL" clId="{92A20852-08A1-45EC-939B-F88B10EA73AF}" dt="2025-05-20T12:31:16.075" v="402" actId="20577"/>
          <ac:spMkLst>
            <pc:docMk/>
            <pc:sldMk cId="3458471313" sldId="2059"/>
            <ac:spMk id="49" creationId="{69C2FBE7-6125-FD73-65DA-37EFF24D19A4}"/>
          </ac:spMkLst>
        </pc:spChg>
        <pc:spChg chg="add mod">
          <ac:chgData name="Jim Pingel" userId="8e29d803-db47-4a81-8b12-d3320e03be51" providerId="ADAL" clId="{92A20852-08A1-45EC-939B-F88B10EA73AF}" dt="2025-05-20T12:31:26.218" v="404" actId="1076"/>
          <ac:spMkLst>
            <pc:docMk/>
            <pc:sldMk cId="3458471313" sldId="2059"/>
            <ac:spMk id="63" creationId="{634F66ED-EE05-931D-E7F1-856FB4D3A37A}"/>
          </ac:spMkLst>
        </pc:spChg>
        <pc:grpChg chg="add del mod">
          <ac:chgData name="Jim Pingel" userId="8e29d803-db47-4a81-8b12-d3320e03be51" providerId="ADAL" clId="{92A20852-08A1-45EC-939B-F88B10EA73AF}" dt="2025-05-20T11:51:48.147" v="60" actId="165"/>
          <ac:grpSpMkLst>
            <pc:docMk/>
            <pc:sldMk cId="3458471313" sldId="2059"/>
            <ac:grpSpMk id="4" creationId="{BE518DBF-5332-B5A5-590A-3C8A0AF2070B}"/>
          </ac:grpSpMkLst>
        </pc:grpChg>
        <pc:grpChg chg="add mod">
          <ac:chgData name="Jim Pingel" userId="8e29d803-db47-4a81-8b12-d3320e03be51" providerId="ADAL" clId="{92A20852-08A1-45EC-939B-F88B10EA73AF}" dt="2025-05-20T11:57:06.244" v="78"/>
          <ac:grpSpMkLst>
            <pc:docMk/>
            <pc:sldMk cId="3458471313" sldId="2059"/>
            <ac:grpSpMk id="10" creationId="{DEDE8955-5291-E0AE-D294-B478301734A3}"/>
          </ac:grpSpMkLst>
        </pc:grpChg>
        <pc:grpChg chg="add mod">
          <ac:chgData name="Jim Pingel" userId="8e29d803-db47-4a81-8b12-d3320e03be51" providerId="ADAL" clId="{92A20852-08A1-45EC-939B-F88B10EA73AF}" dt="2025-05-20T12:01:37.544" v="176" actId="1076"/>
          <ac:grpSpMkLst>
            <pc:docMk/>
            <pc:sldMk cId="3458471313" sldId="2059"/>
            <ac:grpSpMk id="23" creationId="{6EC87607-4367-80D6-7D9C-8DEEBFE236C2}"/>
          </ac:grpSpMkLst>
        </pc:grpChg>
        <pc:grpChg chg="add mod">
          <ac:chgData name="Jim Pingel" userId="8e29d803-db47-4a81-8b12-d3320e03be51" providerId="ADAL" clId="{92A20852-08A1-45EC-939B-F88B10EA73AF}" dt="2025-05-20T12:06:43.829" v="288" actId="1076"/>
          <ac:grpSpMkLst>
            <pc:docMk/>
            <pc:sldMk cId="3458471313" sldId="2059"/>
            <ac:grpSpMk id="24" creationId="{AE7AEE10-1CAB-53F8-58EE-A95CEB3D8F9F}"/>
          </ac:grpSpMkLst>
        </pc:grpChg>
        <pc:grpChg chg="add mod">
          <ac:chgData name="Jim Pingel" userId="8e29d803-db47-4a81-8b12-d3320e03be51" providerId="ADAL" clId="{92A20852-08A1-45EC-939B-F88B10EA73AF}" dt="2025-05-20T12:07:26.140" v="294" actId="1076"/>
          <ac:grpSpMkLst>
            <pc:docMk/>
            <pc:sldMk cId="3458471313" sldId="2059"/>
            <ac:grpSpMk id="27" creationId="{7F635A43-707D-D897-041E-6E6C7D7B2017}"/>
          </ac:grpSpMkLst>
        </pc:grpChg>
        <pc:grpChg chg="add mod">
          <ac:chgData name="Jim Pingel" userId="8e29d803-db47-4a81-8b12-d3320e03be51" providerId="ADAL" clId="{92A20852-08A1-45EC-939B-F88B10EA73AF}" dt="2025-05-20T12:06:52.016" v="289" actId="1076"/>
          <ac:grpSpMkLst>
            <pc:docMk/>
            <pc:sldMk cId="3458471313" sldId="2059"/>
            <ac:grpSpMk id="29" creationId="{FC6E41B3-6B54-21E5-7E57-05F5B1414732}"/>
          </ac:grpSpMkLst>
        </pc:grpChg>
        <pc:grpChg chg="add del mod">
          <ac:chgData name="Jim Pingel" userId="8e29d803-db47-4a81-8b12-d3320e03be51" providerId="ADAL" clId="{92A20852-08A1-45EC-939B-F88B10EA73AF}" dt="2025-05-20T12:30:35.726" v="368" actId="165"/>
          <ac:grpSpMkLst>
            <pc:docMk/>
            <pc:sldMk cId="3458471313" sldId="2059"/>
            <ac:grpSpMk id="31" creationId="{5E579D05-75D2-B179-C2A2-364F5E8C36E7}"/>
          </ac:grpSpMkLst>
        </pc:grpChg>
        <pc:grpChg chg="add mod">
          <ac:chgData name="Jim Pingel" userId="8e29d803-db47-4a81-8b12-d3320e03be51" providerId="ADAL" clId="{92A20852-08A1-45EC-939B-F88B10EA73AF}" dt="2025-05-20T12:08:10.371" v="319" actId="1076"/>
          <ac:grpSpMkLst>
            <pc:docMk/>
            <pc:sldMk cId="3458471313" sldId="2059"/>
            <ac:grpSpMk id="32" creationId="{B0BB42DA-EBCB-E05D-DDE2-F512A7DDCDE1}"/>
          </ac:grpSpMkLst>
        </pc:grpChg>
        <pc:grpChg chg="add del mod">
          <ac:chgData name="Jim Pingel" userId="8e29d803-db47-4a81-8b12-d3320e03be51" providerId="ADAL" clId="{92A20852-08A1-45EC-939B-F88B10EA73AF}" dt="2025-05-20T12:06:59.460" v="290" actId="165"/>
          <ac:grpSpMkLst>
            <pc:docMk/>
            <pc:sldMk cId="3458471313" sldId="2059"/>
            <ac:grpSpMk id="36" creationId="{6D0B9927-6484-72F7-AAE3-916E7E4F95E0}"/>
          </ac:grpSpMkLst>
        </pc:grpChg>
        <pc:grpChg chg="add mod">
          <ac:chgData name="Jim Pingel" userId="8e29d803-db47-4a81-8b12-d3320e03be51" providerId="ADAL" clId="{92A20852-08A1-45EC-939B-F88B10EA73AF}" dt="2025-05-20T12:07:34.947" v="296" actId="1076"/>
          <ac:grpSpMkLst>
            <pc:docMk/>
            <pc:sldMk cId="3458471313" sldId="2059"/>
            <ac:grpSpMk id="39" creationId="{598EAD74-3F86-B4B9-33D6-51292B0B74CF}"/>
          </ac:grpSpMkLst>
        </pc:grpChg>
        <pc:grpChg chg="add del mod">
          <ac:chgData name="Jim Pingel" userId="8e29d803-db47-4a81-8b12-d3320e03be51" providerId="ADAL" clId="{92A20852-08A1-45EC-939B-F88B10EA73AF}" dt="2025-05-20T12:09:16.446" v="323" actId="165"/>
          <ac:grpSpMkLst>
            <pc:docMk/>
            <pc:sldMk cId="3458471313" sldId="2059"/>
            <ac:grpSpMk id="40" creationId="{CAA10156-4CD9-CA01-5178-280DF07E132C}"/>
          </ac:grpSpMkLst>
        </pc:grpChg>
        <pc:grpChg chg="add mod">
          <ac:chgData name="Jim Pingel" userId="8e29d803-db47-4a81-8b12-d3320e03be51" providerId="ADAL" clId="{92A20852-08A1-45EC-939B-F88B10EA73AF}" dt="2025-05-20T12:09:21.446" v="324"/>
          <ac:grpSpMkLst>
            <pc:docMk/>
            <pc:sldMk cId="3458471313" sldId="2059"/>
            <ac:grpSpMk id="46" creationId="{5CFB271D-1B9E-B83A-8F8A-E6F73617B284}"/>
          </ac:grpSpMkLst>
        </pc:grpChg>
        <pc:grpChg chg="add mod">
          <ac:chgData name="Jim Pingel" userId="8e29d803-db47-4a81-8b12-d3320e03be51" providerId="ADAL" clId="{92A20852-08A1-45EC-939B-F88B10EA73AF}" dt="2025-05-20T12:09:46.423" v="327" actId="338"/>
          <ac:grpSpMkLst>
            <pc:docMk/>
            <pc:sldMk cId="3458471313" sldId="2059"/>
            <ac:grpSpMk id="50" creationId="{155075B8-188D-1893-F443-72ECA6A36489}"/>
          </ac:grpSpMkLst>
        </pc:grpChg>
        <pc:picChg chg="del mod topLvl">
          <ac:chgData name="Jim Pingel" userId="8e29d803-db47-4a81-8b12-d3320e03be51" providerId="ADAL" clId="{92A20852-08A1-45EC-939B-F88B10EA73AF}" dt="2025-05-20T12:01:32.908" v="175" actId="478"/>
          <ac:picMkLst>
            <pc:docMk/>
            <pc:sldMk cId="3458471313" sldId="2059"/>
            <ac:picMk id="6" creationId="{0AF4165B-0692-C60B-112F-1929BBB277B5}"/>
          </ac:picMkLst>
        </pc:picChg>
        <pc:picChg chg="mod">
          <ac:chgData name="Jim Pingel" userId="8e29d803-db47-4a81-8b12-d3320e03be51" providerId="ADAL" clId="{92A20852-08A1-45EC-939B-F88B10EA73AF}" dt="2025-05-20T11:57:06.244" v="78"/>
          <ac:picMkLst>
            <pc:docMk/>
            <pc:sldMk cId="3458471313" sldId="2059"/>
            <ac:picMk id="12" creationId="{3781C8FA-2004-6D8C-103E-0A7A238A2E51}"/>
          </ac:picMkLst>
        </pc:picChg>
        <pc:cxnChg chg="add mod">
          <ac:chgData name="Jim Pingel" userId="8e29d803-db47-4a81-8b12-d3320e03be51" providerId="ADAL" clId="{92A20852-08A1-45EC-939B-F88B10EA73AF}" dt="2025-05-20T12:10:07.681" v="330" actId="1076"/>
          <ac:cxnSpMkLst>
            <pc:docMk/>
            <pc:sldMk cId="3458471313" sldId="2059"/>
            <ac:cxnSpMk id="45" creationId="{36C1B614-2BF2-5967-A059-D1E82297E611}"/>
          </ac:cxnSpMkLst>
        </pc:cxnChg>
        <pc:cxnChg chg="add mod">
          <ac:chgData name="Jim Pingel" userId="8e29d803-db47-4a81-8b12-d3320e03be51" providerId="ADAL" clId="{92A20852-08A1-45EC-939B-F88B10EA73AF}" dt="2025-05-20T12:10:56.823" v="341" actId="14100"/>
          <ac:cxnSpMkLst>
            <pc:docMk/>
            <pc:sldMk cId="3458471313" sldId="2059"/>
            <ac:cxnSpMk id="54" creationId="{74F35E4C-968A-44E1-89D4-A26FFCA290E8}"/>
          </ac:cxnSpMkLst>
        </pc:cxnChg>
        <pc:cxnChg chg="add">
          <ac:chgData name="Jim Pingel" userId="8e29d803-db47-4a81-8b12-d3320e03be51" providerId="ADAL" clId="{92A20852-08A1-45EC-939B-F88B10EA73AF}" dt="2025-05-20T12:11:08.648" v="342" actId="11529"/>
          <ac:cxnSpMkLst>
            <pc:docMk/>
            <pc:sldMk cId="3458471313" sldId="2059"/>
            <ac:cxnSpMk id="58" creationId="{2CDA86A0-F388-9B66-8B3B-080A86FFCAA5}"/>
          </ac:cxnSpMkLst>
        </pc:cxnChg>
        <pc:cxnChg chg="add mod">
          <ac:chgData name="Jim Pingel" userId="8e29d803-db47-4a81-8b12-d3320e03be51" providerId="ADAL" clId="{92A20852-08A1-45EC-939B-F88B10EA73AF}" dt="2025-05-20T12:33:12.886" v="445" actId="14100"/>
          <ac:cxnSpMkLst>
            <pc:docMk/>
            <pc:sldMk cId="3458471313" sldId="2059"/>
            <ac:cxnSpMk id="60" creationId="{D737297F-7E42-A35E-46A0-C90863172E0B}"/>
          </ac:cxnSpMkLst>
        </pc:cxnChg>
        <pc:cxnChg chg="add mod">
          <ac:chgData name="Jim Pingel" userId="8e29d803-db47-4a81-8b12-d3320e03be51" providerId="ADAL" clId="{92A20852-08A1-45EC-939B-F88B10EA73AF}" dt="2025-05-20T12:31:56" v="428" actId="14100"/>
          <ac:cxnSpMkLst>
            <pc:docMk/>
            <pc:sldMk cId="3458471313" sldId="2059"/>
            <ac:cxnSpMk id="62" creationId="{C5901535-91CE-1A26-C99F-5E218FAEE935}"/>
          </ac:cxnSpMkLst>
        </pc:cxnChg>
        <pc:cxnChg chg="add mod">
          <ac:chgData name="Jim Pingel" userId="8e29d803-db47-4a81-8b12-d3320e03be51" providerId="ADAL" clId="{92A20852-08A1-45EC-939B-F88B10EA73AF}" dt="2025-05-20T12:32:08.067" v="431" actId="14100"/>
          <ac:cxnSpMkLst>
            <pc:docMk/>
            <pc:sldMk cId="3458471313" sldId="2059"/>
            <ac:cxnSpMk id="65" creationId="{5ED06DA9-D925-15E5-2957-5FBB2887CFAC}"/>
          </ac:cxnSpMkLst>
        </pc:cxnChg>
        <pc:cxnChg chg="add mod">
          <ac:chgData name="Jim Pingel" userId="8e29d803-db47-4a81-8b12-d3320e03be51" providerId="ADAL" clId="{92A20852-08A1-45EC-939B-F88B10EA73AF}" dt="2025-05-20T12:33:06.322" v="444" actId="14100"/>
          <ac:cxnSpMkLst>
            <pc:docMk/>
            <pc:sldMk cId="3458471313" sldId="2059"/>
            <ac:cxnSpMk id="68" creationId="{EE9AE7DA-EBD6-7BF5-4D4B-9A23B9749762}"/>
          </ac:cxnSpMkLst>
        </pc:cxnChg>
        <pc:cxnChg chg="add mod">
          <ac:chgData name="Jim Pingel" userId="8e29d803-db47-4a81-8b12-d3320e03be51" providerId="ADAL" clId="{92A20852-08A1-45EC-939B-F88B10EA73AF}" dt="2025-05-20T12:33:28.914" v="448" actId="14100"/>
          <ac:cxnSpMkLst>
            <pc:docMk/>
            <pc:sldMk cId="3458471313" sldId="2059"/>
            <ac:cxnSpMk id="80" creationId="{BB82DE32-FB19-232E-86A8-82A672C6F4A9}"/>
          </ac:cxnSpMkLst>
        </pc:cxnChg>
        <pc:cxnChg chg="add mod">
          <ac:chgData name="Jim Pingel" userId="8e29d803-db47-4a81-8b12-d3320e03be51" providerId="ADAL" clId="{92A20852-08A1-45EC-939B-F88B10EA73AF}" dt="2025-05-20T12:33:37.120" v="451" actId="14100"/>
          <ac:cxnSpMkLst>
            <pc:docMk/>
            <pc:sldMk cId="3458471313" sldId="2059"/>
            <ac:cxnSpMk id="83" creationId="{49085652-6608-DD52-964C-A444423F98FA}"/>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81E915-FE41-490C-97B3-A98C7529994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DAAB2D2-A4B7-4E07-A3C4-85CF2DE4BD28}">
      <dgm:prSet phldrT="[Text]"/>
      <dgm:spPr/>
      <dgm:t>
        <a:bodyPr/>
        <a:lstStyle/>
        <a:p>
          <a:r>
            <a:rPr lang="en-US" dirty="0"/>
            <a:t>Advisory Committee</a:t>
          </a:r>
        </a:p>
      </dgm:t>
    </dgm:pt>
    <dgm:pt modelId="{50A7EDFF-71C9-4F5F-AF57-55B82F6916BA}" type="parTrans" cxnId="{018CAF02-F9F2-408A-AE5C-0D26EC1ED08D}">
      <dgm:prSet/>
      <dgm:spPr/>
      <dgm:t>
        <a:bodyPr/>
        <a:lstStyle/>
        <a:p>
          <a:endParaRPr lang="en-US"/>
        </a:p>
      </dgm:t>
    </dgm:pt>
    <dgm:pt modelId="{EC632405-8FC2-40FE-972C-4965AB75D90E}" type="sibTrans" cxnId="{018CAF02-F9F2-408A-AE5C-0D26EC1ED08D}">
      <dgm:prSet/>
      <dgm:spPr/>
      <dgm:t>
        <a:bodyPr/>
        <a:lstStyle/>
        <a:p>
          <a:endParaRPr lang="en-US"/>
        </a:p>
      </dgm:t>
    </dgm:pt>
    <dgm:pt modelId="{4B40A1BB-77CE-472D-8531-59CD1DFD0B6F}" type="asst">
      <dgm:prSet phldrT="[Text]"/>
      <dgm:spPr/>
      <dgm:t>
        <a:bodyPr/>
        <a:lstStyle/>
        <a:p>
          <a:r>
            <a:rPr lang="en-US" dirty="0"/>
            <a:t>Codes Team</a:t>
          </a:r>
        </a:p>
      </dgm:t>
    </dgm:pt>
    <dgm:pt modelId="{15F8F76D-8E42-4C4D-91D7-220AC8EAD5B5}" type="parTrans" cxnId="{F9BBD4B4-0FE6-4E0D-87F6-11FE943DD820}">
      <dgm:prSet/>
      <dgm:spPr/>
      <dgm:t>
        <a:bodyPr/>
        <a:lstStyle/>
        <a:p>
          <a:endParaRPr lang="en-US"/>
        </a:p>
      </dgm:t>
    </dgm:pt>
    <dgm:pt modelId="{6D54D9FC-EBC1-482D-B039-BE3CA374F72E}" type="sibTrans" cxnId="{F9BBD4B4-0FE6-4E0D-87F6-11FE943DD820}">
      <dgm:prSet/>
      <dgm:spPr/>
      <dgm:t>
        <a:bodyPr/>
        <a:lstStyle/>
        <a:p>
          <a:endParaRPr lang="en-US"/>
        </a:p>
      </dgm:t>
    </dgm:pt>
    <dgm:pt modelId="{79C308A4-D42F-40EE-B3AE-B91340423E16}">
      <dgm:prSet phldrT="[Text]"/>
      <dgm:spPr/>
      <dgm:t>
        <a:bodyPr/>
        <a:lstStyle/>
        <a:p>
          <a:r>
            <a:rPr lang="en-US" dirty="0"/>
            <a:t>CJIS Coordinator</a:t>
          </a:r>
        </a:p>
      </dgm:t>
    </dgm:pt>
    <dgm:pt modelId="{80CB235C-EA2D-4C51-BDEE-7AEB5DCD5CE6}" type="parTrans" cxnId="{1C625B7B-4984-4BB3-9709-65D518F1E600}">
      <dgm:prSet/>
      <dgm:spPr/>
      <dgm:t>
        <a:bodyPr/>
        <a:lstStyle/>
        <a:p>
          <a:endParaRPr lang="en-US"/>
        </a:p>
      </dgm:t>
    </dgm:pt>
    <dgm:pt modelId="{40D982F4-28B2-4C4D-8F15-C529F76B9B3B}" type="sibTrans" cxnId="{1C625B7B-4984-4BB3-9709-65D518F1E600}">
      <dgm:prSet/>
      <dgm:spPr/>
      <dgm:t>
        <a:bodyPr/>
        <a:lstStyle/>
        <a:p>
          <a:endParaRPr lang="en-US"/>
        </a:p>
      </dgm:t>
    </dgm:pt>
    <dgm:pt modelId="{AA5B79DD-789B-4129-9D31-7B2609356DA3}">
      <dgm:prSet phldrT="[Text]"/>
      <dgm:spPr/>
      <dgm:t>
        <a:bodyPr/>
        <a:lstStyle/>
        <a:p>
          <a:r>
            <a:rPr lang="en-US" dirty="0"/>
            <a:t>MCP</a:t>
          </a:r>
        </a:p>
      </dgm:t>
    </dgm:pt>
    <dgm:pt modelId="{D8EA6B43-9959-4BC7-AB6D-22B549D3942E}" type="parTrans" cxnId="{16AB3796-B5FD-4D60-8660-18844FCB8F15}">
      <dgm:prSet/>
      <dgm:spPr/>
      <dgm:t>
        <a:bodyPr/>
        <a:lstStyle/>
        <a:p>
          <a:endParaRPr lang="en-US"/>
        </a:p>
      </dgm:t>
    </dgm:pt>
    <dgm:pt modelId="{9B857187-3E2C-4594-A50B-28E60D42695C}" type="sibTrans" cxnId="{16AB3796-B5FD-4D60-8660-18844FCB8F15}">
      <dgm:prSet/>
      <dgm:spPr/>
      <dgm:t>
        <a:bodyPr/>
        <a:lstStyle/>
        <a:p>
          <a:endParaRPr lang="en-US"/>
        </a:p>
      </dgm:t>
    </dgm:pt>
    <dgm:pt modelId="{58695E2D-CD8C-4DD9-B98C-CB648A057B5A}">
      <dgm:prSet/>
      <dgm:spPr/>
      <dgm:t>
        <a:bodyPr/>
        <a:lstStyle/>
        <a:p>
          <a:r>
            <a:rPr lang="en-US" dirty="0"/>
            <a:t>CJIS Board</a:t>
          </a:r>
        </a:p>
      </dgm:t>
    </dgm:pt>
    <dgm:pt modelId="{15F50E37-ECBB-46F8-A5D8-EDF53E9B902A}" type="parTrans" cxnId="{0C9F38EF-877C-4B52-AAA1-70AD16165090}">
      <dgm:prSet/>
      <dgm:spPr/>
      <dgm:t>
        <a:bodyPr/>
        <a:lstStyle/>
        <a:p>
          <a:endParaRPr lang="en-US"/>
        </a:p>
      </dgm:t>
    </dgm:pt>
    <dgm:pt modelId="{FEB1AD85-4F20-4285-8CC6-D0FA01FD3F59}" type="sibTrans" cxnId="{0C9F38EF-877C-4B52-AAA1-70AD16165090}">
      <dgm:prSet/>
      <dgm:spPr/>
      <dgm:t>
        <a:bodyPr/>
        <a:lstStyle/>
        <a:p>
          <a:endParaRPr lang="en-US"/>
        </a:p>
      </dgm:t>
    </dgm:pt>
    <dgm:pt modelId="{8B685279-F530-4AD5-BB93-C9812CDE37E2}" type="pres">
      <dgm:prSet presAssocID="{3E81E915-FE41-490C-97B3-A98C75299946}" presName="hierChild1" presStyleCnt="0">
        <dgm:presLayoutVars>
          <dgm:orgChart val="1"/>
          <dgm:chPref val="1"/>
          <dgm:dir/>
          <dgm:animOne val="branch"/>
          <dgm:animLvl val="lvl"/>
          <dgm:resizeHandles/>
        </dgm:presLayoutVars>
      </dgm:prSet>
      <dgm:spPr/>
    </dgm:pt>
    <dgm:pt modelId="{F0F82008-FF39-44E9-8BCC-0014A9420E3D}" type="pres">
      <dgm:prSet presAssocID="{58695E2D-CD8C-4DD9-B98C-CB648A057B5A}" presName="hierRoot1" presStyleCnt="0">
        <dgm:presLayoutVars>
          <dgm:hierBranch val="init"/>
        </dgm:presLayoutVars>
      </dgm:prSet>
      <dgm:spPr/>
    </dgm:pt>
    <dgm:pt modelId="{57885AA7-0E0E-4FE9-8522-F7B2D482BC95}" type="pres">
      <dgm:prSet presAssocID="{58695E2D-CD8C-4DD9-B98C-CB648A057B5A}" presName="rootComposite1" presStyleCnt="0"/>
      <dgm:spPr/>
    </dgm:pt>
    <dgm:pt modelId="{5FCDBD07-0968-47E4-ADC0-20C4E9E2A5BA}" type="pres">
      <dgm:prSet presAssocID="{58695E2D-CD8C-4DD9-B98C-CB648A057B5A}" presName="rootText1" presStyleLbl="node0" presStyleIdx="0" presStyleCnt="1">
        <dgm:presLayoutVars>
          <dgm:chPref val="3"/>
        </dgm:presLayoutVars>
      </dgm:prSet>
      <dgm:spPr/>
    </dgm:pt>
    <dgm:pt modelId="{3AF4EF22-E590-4FD8-B46C-5B535E599C0F}" type="pres">
      <dgm:prSet presAssocID="{58695E2D-CD8C-4DD9-B98C-CB648A057B5A}" presName="rootConnector1" presStyleLbl="node1" presStyleIdx="0" presStyleCnt="0"/>
      <dgm:spPr/>
    </dgm:pt>
    <dgm:pt modelId="{7566629D-1233-422A-AA56-B9171131E583}" type="pres">
      <dgm:prSet presAssocID="{58695E2D-CD8C-4DD9-B98C-CB648A057B5A}" presName="hierChild2" presStyleCnt="0"/>
      <dgm:spPr/>
    </dgm:pt>
    <dgm:pt modelId="{3E65DBA4-116E-4F20-9DE1-E1659BA5A648}" type="pres">
      <dgm:prSet presAssocID="{50A7EDFF-71C9-4F5F-AF57-55B82F6916BA}" presName="Name37" presStyleLbl="parChTrans1D2" presStyleIdx="0" presStyleCnt="1"/>
      <dgm:spPr/>
    </dgm:pt>
    <dgm:pt modelId="{418C1993-A4B3-4634-B428-645BC2C24BF3}" type="pres">
      <dgm:prSet presAssocID="{ADAAB2D2-A4B7-4E07-A3C4-85CF2DE4BD28}" presName="hierRoot2" presStyleCnt="0">
        <dgm:presLayoutVars>
          <dgm:hierBranch val="init"/>
        </dgm:presLayoutVars>
      </dgm:prSet>
      <dgm:spPr/>
    </dgm:pt>
    <dgm:pt modelId="{7A3C362B-7877-4029-AC07-F1EC7432AC99}" type="pres">
      <dgm:prSet presAssocID="{ADAAB2D2-A4B7-4E07-A3C4-85CF2DE4BD28}" presName="rootComposite" presStyleCnt="0"/>
      <dgm:spPr/>
    </dgm:pt>
    <dgm:pt modelId="{233D0C4C-4399-4451-8839-C17541B16B75}" type="pres">
      <dgm:prSet presAssocID="{ADAAB2D2-A4B7-4E07-A3C4-85CF2DE4BD28}" presName="rootText" presStyleLbl="node2" presStyleIdx="0" presStyleCnt="1">
        <dgm:presLayoutVars>
          <dgm:chPref val="3"/>
        </dgm:presLayoutVars>
      </dgm:prSet>
      <dgm:spPr/>
    </dgm:pt>
    <dgm:pt modelId="{360832F7-B86C-427B-8383-444C1E0F1E4A}" type="pres">
      <dgm:prSet presAssocID="{ADAAB2D2-A4B7-4E07-A3C4-85CF2DE4BD28}" presName="rootConnector" presStyleLbl="node2" presStyleIdx="0" presStyleCnt="1"/>
      <dgm:spPr/>
    </dgm:pt>
    <dgm:pt modelId="{628F6BA4-DE48-4ED0-B269-1AB6D7073576}" type="pres">
      <dgm:prSet presAssocID="{ADAAB2D2-A4B7-4E07-A3C4-85CF2DE4BD28}" presName="hierChild4" presStyleCnt="0"/>
      <dgm:spPr/>
    </dgm:pt>
    <dgm:pt modelId="{F22CAED9-8037-400B-A689-E834998F6342}" type="pres">
      <dgm:prSet presAssocID="{80CB235C-EA2D-4C51-BDEE-7AEB5DCD5CE6}" presName="Name37" presStyleLbl="parChTrans1D3" presStyleIdx="0" presStyleCnt="2"/>
      <dgm:spPr/>
    </dgm:pt>
    <dgm:pt modelId="{8448A1AA-9C0E-4E7D-BA10-34C51C5A5863}" type="pres">
      <dgm:prSet presAssocID="{79C308A4-D42F-40EE-B3AE-B91340423E16}" presName="hierRoot2" presStyleCnt="0">
        <dgm:presLayoutVars>
          <dgm:hierBranch val="init"/>
        </dgm:presLayoutVars>
      </dgm:prSet>
      <dgm:spPr/>
    </dgm:pt>
    <dgm:pt modelId="{4FA9B295-9FAB-4892-8795-4A8799EC3D26}" type="pres">
      <dgm:prSet presAssocID="{79C308A4-D42F-40EE-B3AE-B91340423E16}" presName="rootComposite" presStyleCnt="0"/>
      <dgm:spPr/>
    </dgm:pt>
    <dgm:pt modelId="{BD8C973A-6FC7-4A91-B285-916DBCEFCEA0}" type="pres">
      <dgm:prSet presAssocID="{79C308A4-D42F-40EE-B3AE-B91340423E16}" presName="rootText" presStyleLbl="node3" presStyleIdx="0" presStyleCnt="1">
        <dgm:presLayoutVars>
          <dgm:chPref val="3"/>
        </dgm:presLayoutVars>
      </dgm:prSet>
      <dgm:spPr/>
    </dgm:pt>
    <dgm:pt modelId="{28F83103-6B2E-4B4A-93E9-0C316AA72E17}" type="pres">
      <dgm:prSet presAssocID="{79C308A4-D42F-40EE-B3AE-B91340423E16}" presName="rootConnector" presStyleLbl="node3" presStyleIdx="0" presStyleCnt="1"/>
      <dgm:spPr/>
    </dgm:pt>
    <dgm:pt modelId="{3722BCE1-AD6A-479A-B604-B6502CEBB307}" type="pres">
      <dgm:prSet presAssocID="{79C308A4-D42F-40EE-B3AE-B91340423E16}" presName="hierChild4" presStyleCnt="0"/>
      <dgm:spPr/>
    </dgm:pt>
    <dgm:pt modelId="{F5DA33C8-FF9D-4199-BDE4-FB32DBBB38DB}" type="pres">
      <dgm:prSet presAssocID="{D8EA6B43-9959-4BC7-AB6D-22B549D3942E}" presName="Name37" presStyleLbl="parChTrans1D4" presStyleIdx="0" presStyleCnt="1"/>
      <dgm:spPr/>
    </dgm:pt>
    <dgm:pt modelId="{F4C79336-976C-4C56-9933-4C685CA0DCD8}" type="pres">
      <dgm:prSet presAssocID="{AA5B79DD-789B-4129-9D31-7B2609356DA3}" presName="hierRoot2" presStyleCnt="0">
        <dgm:presLayoutVars>
          <dgm:hierBranch val="init"/>
        </dgm:presLayoutVars>
      </dgm:prSet>
      <dgm:spPr/>
    </dgm:pt>
    <dgm:pt modelId="{1C68115F-740D-4971-AC85-1294F6A4122E}" type="pres">
      <dgm:prSet presAssocID="{AA5B79DD-789B-4129-9D31-7B2609356DA3}" presName="rootComposite" presStyleCnt="0"/>
      <dgm:spPr/>
    </dgm:pt>
    <dgm:pt modelId="{853914F0-DF38-4DC3-A7A2-524CE4B0CC36}" type="pres">
      <dgm:prSet presAssocID="{AA5B79DD-789B-4129-9D31-7B2609356DA3}" presName="rootText" presStyleLbl="node4" presStyleIdx="0" presStyleCnt="1">
        <dgm:presLayoutVars>
          <dgm:chPref val="3"/>
        </dgm:presLayoutVars>
      </dgm:prSet>
      <dgm:spPr/>
    </dgm:pt>
    <dgm:pt modelId="{2096C0D1-FE1E-4BB4-9B56-13609154D48D}" type="pres">
      <dgm:prSet presAssocID="{AA5B79DD-789B-4129-9D31-7B2609356DA3}" presName="rootConnector" presStyleLbl="node4" presStyleIdx="0" presStyleCnt="1"/>
      <dgm:spPr/>
    </dgm:pt>
    <dgm:pt modelId="{FF51DA62-374B-4850-B3C4-E71E3D7B76FD}" type="pres">
      <dgm:prSet presAssocID="{AA5B79DD-789B-4129-9D31-7B2609356DA3}" presName="hierChild4" presStyleCnt="0"/>
      <dgm:spPr/>
    </dgm:pt>
    <dgm:pt modelId="{13127092-CD45-4CC8-8E71-4177906146B5}" type="pres">
      <dgm:prSet presAssocID="{AA5B79DD-789B-4129-9D31-7B2609356DA3}" presName="hierChild5" presStyleCnt="0"/>
      <dgm:spPr/>
    </dgm:pt>
    <dgm:pt modelId="{0EF4736D-9F1E-4D46-B529-AAB4DD97595C}" type="pres">
      <dgm:prSet presAssocID="{79C308A4-D42F-40EE-B3AE-B91340423E16}" presName="hierChild5" presStyleCnt="0"/>
      <dgm:spPr/>
    </dgm:pt>
    <dgm:pt modelId="{6CC025E5-4924-4A61-BD6D-305EEE1BCE50}" type="pres">
      <dgm:prSet presAssocID="{ADAAB2D2-A4B7-4E07-A3C4-85CF2DE4BD28}" presName="hierChild5" presStyleCnt="0"/>
      <dgm:spPr/>
    </dgm:pt>
    <dgm:pt modelId="{F747A50D-94AE-495A-BF9B-ADF4D31EDCCF}" type="pres">
      <dgm:prSet presAssocID="{15F8F76D-8E42-4C4D-91D7-220AC8EAD5B5}" presName="Name111" presStyleLbl="parChTrans1D3" presStyleIdx="1" presStyleCnt="2"/>
      <dgm:spPr/>
    </dgm:pt>
    <dgm:pt modelId="{6E5FBD8E-4D06-47D0-95A6-852AFB9DA525}" type="pres">
      <dgm:prSet presAssocID="{4B40A1BB-77CE-472D-8531-59CD1DFD0B6F}" presName="hierRoot3" presStyleCnt="0">
        <dgm:presLayoutVars>
          <dgm:hierBranch val="init"/>
        </dgm:presLayoutVars>
      </dgm:prSet>
      <dgm:spPr/>
    </dgm:pt>
    <dgm:pt modelId="{1A06487D-6DAA-45CB-B871-F213AE594381}" type="pres">
      <dgm:prSet presAssocID="{4B40A1BB-77CE-472D-8531-59CD1DFD0B6F}" presName="rootComposite3" presStyleCnt="0"/>
      <dgm:spPr/>
    </dgm:pt>
    <dgm:pt modelId="{CA8C2464-8DDC-4694-9C4A-FFA186D4C935}" type="pres">
      <dgm:prSet presAssocID="{4B40A1BB-77CE-472D-8531-59CD1DFD0B6F}" presName="rootText3" presStyleLbl="asst2" presStyleIdx="0" presStyleCnt="1">
        <dgm:presLayoutVars>
          <dgm:chPref val="3"/>
        </dgm:presLayoutVars>
      </dgm:prSet>
      <dgm:spPr/>
    </dgm:pt>
    <dgm:pt modelId="{DD0327D2-078F-4E97-82AF-FB1FCEDC4D00}" type="pres">
      <dgm:prSet presAssocID="{4B40A1BB-77CE-472D-8531-59CD1DFD0B6F}" presName="rootConnector3" presStyleLbl="asst2" presStyleIdx="0" presStyleCnt="1"/>
      <dgm:spPr/>
    </dgm:pt>
    <dgm:pt modelId="{DF2341D0-16B8-40F5-B1FF-A55E60B816DB}" type="pres">
      <dgm:prSet presAssocID="{4B40A1BB-77CE-472D-8531-59CD1DFD0B6F}" presName="hierChild6" presStyleCnt="0"/>
      <dgm:spPr/>
    </dgm:pt>
    <dgm:pt modelId="{0A8CDD24-E7C5-4A7D-9308-E275090483E3}" type="pres">
      <dgm:prSet presAssocID="{4B40A1BB-77CE-472D-8531-59CD1DFD0B6F}" presName="hierChild7" presStyleCnt="0"/>
      <dgm:spPr/>
    </dgm:pt>
    <dgm:pt modelId="{AA61C859-FBF6-44F0-8FAC-D15508080B0C}" type="pres">
      <dgm:prSet presAssocID="{58695E2D-CD8C-4DD9-B98C-CB648A057B5A}" presName="hierChild3" presStyleCnt="0"/>
      <dgm:spPr/>
    </dgm:pt>
  </dgm:ptLst>
  <dgm:cxnLst>
    <dgm:cxn modelId="{018CAF02-F9F2-408A-AE5C-0D26EC1ED08D}" srcId="{58695E2D-CD8C-4DD9-B98C-CB648A057B5A}" destId="{ADAAB2D2-A4B7-4E07-A3C4-85CF2DE4BD28}" srcOrd="0" destOrd="0" parTransId="{50A7EDFF-71C9-4F5F-AF57-55B82F6916BA}" sibTransId="{EC632405-8FC2-40FE-972C-4965AB75D90E}"/>
    <dgm:cxn modelId="{66FFBF11-D0FB-4CE3-BF30-CF4C2CB4B9E5}" type="presOf" srcId="{58695E2D-CD8C-4DD9-B98C-CB648A057B5A}" destId="{3AF4EF22-E590-4FD8-B46C-5B535E599C0F}" srcOrd="1" destOrd="0" presId="urn:microsoft.com/office/officeart/2005/8/layout/orgChart1"/>
    <dgm:cxn modelId="{43773217-8DB7-4071-AEB1-7E5428130AD7}" type="presOf" srcId="{79C308A4-D42F-40EE-B3AE-B91340423E16}" destId="{BD8C973A-6FC7-4A91-B285-916DBCEFCEA0}" srcOrd="0" destOrd="0" presId="urn:microsoft.com/office/officeart/2005/8/layout/orgChart1"/>
    <dgm:cxn modelId="{1D4EEF31-ABF9-4E3C-8FA7-E9D2C4EF9D2F}" type="presOf" srcId="{AA5B79DD-789B-4129-9D31-7B2609356DA3}" destId="{2096C0D1-FE1E-4BB4-9B56-13609154D48D}" srcOrd="1" destOrd="0" presId="urn:microsoft.com/office/officeart/2005/8/layout/orgChart1"/>
    <dgm:cxn modelId="{D5331B45-5274-4EA2-B102-0D27181A0CAA}" type="presOf" srcId="{D8EA6B43-9959-4BC7-AB6D-22B549D3942E}" destId="{F5DA33C8-FF9D-4199-BDE4-FB32DBBB38DB}" srcOrd="0" destOrd="0" presId="urn:microsoft.com/office/officeart/2005/8/layout/orgChart1"/>
    <dgm:cxn modelId="{2660974D-B853-473C-9231-D70881C31EBE}" type="presOf" srcId="{4B40A1BB-77CE-472D-8531-59CD1DFD0B6F}" destId="{CA8C2464-8DDC-4694-9C4A-FFA186D4C935}" srcOrd="0" destOrd="0" presId="urn:microsoft.com/office/officeart/2005/8/layout/orgChart1"/>
    <dgm:cxn modelId="{D8ED7751-758E-48B2-B755-1828AF621687}" type="presOf" srcId="{50A7EDFF-71C9-4F5F-AF57-55B82F6916BA}" destId="{3E65DBA4-116E-4F20-9DE1-E1659BA5A648}" srcOrd="0" destOrd="0" presId="urn:microsoft.com/office/officeart/2005/8/layout/orgChart1"/>
    <dgm:cxn modelId="{89F86C7A-7862-4569-85E0-C1AD57E6C28F}" type="presOf" srcId="{79C308A4-D42F-40EE-B3AE-B91340423E16}" destId="{28F83103-6B2E-4B4A-93E9-0C316AA72E17}" srcOrd="1" destOrd="0" presId="urn:microsoft.com/office/officeart/2005/8/layout/orgChart1"/>
    <dgm:cxn modelId="{1C625B7B-4984-4BB3-9709-65D518F1E600}" srcId="{ADAAB2D2-A4B7-4E07-A3C4-85CF2DE4BD28}" destId="{79C308A4-D42F-40EE-B3AE-B91340423E16}" srcOrd="1" destOrd="0" parTransId="{80CB235C-EA2D-4C51-BDEE-7AEB5DCD5CE6}" sibTransId="{40D982F4-28B2-4C4D-8F15-C529F76B9B3B}"/>
    <dgm:cxn modelId="{16AB3796-B5FD-4D60-8660-18844FCB8F15}" srcId="{79C308A4-D42F-40EE-B3AE-B91340423E16}" destId="{AA5B79DD-789B-4129-9D31-7B2609356DA3}" srcOrd="0" destOrd="0" parTransId="{D8EA6B43-9959-4BC7-AB6D-22B549D3942E}" sibTransId="{9B857187-3E2C-4594-A50B-28E60D42695C}"/>
    <dgm:cxn modelId="{3210C197-0C54-48AE-9830-232A428A2072}" type="presOf" srcId="{15F8F76D-8E42-4C4D-91D7-220AC8EAD5B5}" destId="{F747A50D-94AE-495A-BF9B-ADF4D31EDCCF}" srcOrd="0" destOrd="0" presId="urn:microsoft.com/office/officeart/2005/8/layout/orgChart1"/>
    <dgm:cxn modelId="{F0016FA9-6336-436F-B211-AA7C8593FC34}" type="presOf" srcId="{AA5B79DD-789B-4129-9D31-7B2609356DA3}" destId="{853914F0-DF38-4DC3-A7A2-524CE4B0CC36}" srcOrd="0" destOrd="0" presId="urn:microsoft.com/office/officeart/2005/8/layout/orgChart1"/>
    <dgm:cxn modelId="{F9BBD4B4-0FE6-4E0D-87F6-11FE943DD820}" srcId="{ADAAB2D2-A4B7-4E07-A3C4-85CF2DE4BD28}" destId="{4B40A1BB-77CE-472D-8531-59CD1DFD0B6F}" srcOrd="0" destOrd="0" parTransId="{15F8F76D-8E42-4C4D-91D7-220AC8EAD5B5}" sibTransId="{6D54D9FC-EBC1-482D-B039-BE3CA374F72E}"/>
    <dgm:cxn modelId="{92E8FCCD-BC82-4170-9012-C10F62409EC7}" type="presOf" srcId="{4B40A1BB-77CE-472D-8531-59CD1DFD0B6F}" destId="{DD0327D2-078F-4E97-82AF-FB1FCEDC4D00}" srcOrd="1" destOrd="0" presId="urn:microsoft.com/office/officeart/2005/8/layout/orgChart1"/>
    <dgm:cxn modelId="{F9583DD9-DF12-4B15-B550-CD77811353BE}" type="presOf" srcId="{80CB235C-EA2D-4C51-BDEE-7AEB5DCD5CE6}" destId="{F22CAED9-8037-400B-A689-E834998F6342}" srcOrd="0" destOrd="0" presId="urn:microsoft.com/office/officeart/2005/8/layout/orgChart1"/>
    <dgm:cxn modelId="{51BCA8E0-9F89-4AE8-8448-ACB72804D6B4}" type="presOf" srcId="{ADAAB2D2-A4B7-4E07-A3C4-85CF2DE4BD28}" destId="{360832F7-B86C-427B-8383-444C1E0F1E4A}" srcOrd="1" destOrd="0" presId="urn:microsoft.com/office/officeart/2005/8/layout/orgChart1"/>
    <dgm:cxn modelId="{354F76E3-CE17-47FB-9542-CD75E06A4C14}" type="presOf" srcId="{ADAAB2D2-A4B7-4E07-A3C4-85CF2DE4BD28}" destId="{233D0C4C-4399-4451-8839-C17541B16B75}" srcOrd="0" destOrd="0" presId="urn:microsoft.com/office/officeart/2005/8/layout/orgChart1"/>
    <dgm:cxn modelId="{92F83AED-41A5-4F31-9FA2-273A201D736F}" type="presOf" srcId="{58695E2D-CD8C-4DD9-B98C-CB648A057B5A}" destId="{5FCDBD07-0968-47E4-ADC0-20C4E9E2A5BA}" srcOrd="0" destOrd="0" presId="urn:microsoft.com/office/officeart/2005/8/layout/orgChart1"/>
    <dgm:cxn modelId="{0C9F38EF-877C-4B52-AAA1-70AD16165090}" srcId="{3E81E915-FE41-490C-97B3-A98C75299946}" destId="{58695E2D-CD8C-4DD9-B98C-CB648A057B5A}" srcOrd="0" destOrd="0" parTransId="{15F50E37-ECBB-46F8-A5D8-EDF53E9B902A}" sibTransId="{FEB1AD85-4F20-4285-8CC6-D0FA01FD3F59}"/>
    <dgm:cxn modelId="{E82114FA-54ED-41AE-97D6-E05C0619E77B}" type="presOf" srcId="{3E81E915-FE41-490C-97B3-A98C75299946}" destId="{8B685279-F530-4AD5-BB93-C9812CDE37E2}" srcOrd="0" destOrd="0" presId="urn:microsoft.com/office/officeart/2005/8/layout/orgChart1"/>
    <dgm:cxn modelId="{658D7378-AD82-47A9-B5FC-BF3F1E6A1BCF}" type="presParOf" srcId="{8B685279-F530-4AD5-BB93-C9812CDE37E2}" destId="{F0F82008-FF39-44E9-8BCC-0014A9420E3D}" srcOrd="0" destOrd="0" presId="urn:microsoft.com/office/officeart/2005/8/layout/orgChart1"/>
    <dgm:cxn modelId="{1C20972E-6E03-4BE2-9061-B6A153F81F12}" type="presParOf" srcId="{F0F82008-FF39-44E9-8BCC-0014A9420E3D}" destId="{57885AA7-0E0E-4FE9-8522-F7B2D482BC95}" srcOrd="0" destOrd="0" presId="urn:microsoft.com/office/officeart/2005/8/layout/orgChart1"/>
    <dgm:cxn modelId="{F4B5E767-BD70-4029-AA02-164DB653489F}" type="presParOf" srcId="{57885AA7-0E0E-4FE9-8522-F7B2D482BC95}" destId="{5FCDBD07-0968-47E4-ADC0-20C4E9E2A5BA}" srcOrd="0" destOrd="0" presId="urn:microsoft.com/office/officeart/2005/8/layout/orgChart1"/>
    <dgm:cxn modelId="{1529E13C-966E-4A70-B68C-EBAE78321F93}" type="presParOf" srcId="{57885AA7-0E0E-4FE9-8522-F7B2D482BC95}" destId="{3AF4EF22-E590-4FD8-B46C-5B535E599C0F}" srcOrd="1" destOrd="0" presId="urn:microsoft.com/office/officeart/2005/8/layout/orgChart1"/>
    <dgm:cxn modelId="{98FD7EAB-5411-42AB-B19A-21D09058237E}" type="presParOf" srcId="{F0F82008-FF39-44E9-8BCC-0014A9420E3D}" destId="{7566629D-1233-422A-AA56-B9171131E583}" srcOrd="1" destOrd="0" presId="urn:microsoft.com/office/officeart/2005/8/layout/orgChart1"/>
    <dgm:cxn modelId="{F4403E2A-FD82-4A63-AA84-FBE9A0C5983E}" type="presParOf" srcId="{7566629D-1233-422A-AA56-B9171131E583}" destId="{3E65DBA4-116E-4F20-9DE1-E1659BA5A648}" srcOrd="0" destOrd="0" presId="urn:microsoft.com/office/officeart/2005/8/layout/orgChart1"/>
    <dgm:cxn modelId="{DF55AD2C-49CA-44AC-94A0-4E94B56E09AD}" type="presParOf" srcId="{7566629D-1233-422A-AA56-B9171131E583}" destId="{418C1993-A4B3-4634-B428-645BC2C24BF3}" srcOrd="1" destOrd="0" presId="urn:microsoft.com/office/officeart/2005/8/layout/orgChart1"/>
    <dgm:cxn modelId="{8CB80B2A-CE04-442E-ADAE-A6AEE5EC7758}" type="presParOf" srcId="{418C1993-A4B3-4634-B428-645BC2C24BF3}" destId="{7A3C362B-7877-4029-AC07-F1EC7432AC99}" srcOrd="0" destOrd="0" presId="urn:microsoft.com/office/officeart/2005/8/layout/orgChart1"/>
    <dgm:cxn modelId="{C7AB4A96-3521-456F-BDB5-1766C17378A6}" type="presParOf" srcId="{7A3C362B-7877-4029-AC07-F1EC7432AC99}" destId="{233D0C4C-4399-4451-8839-C17541B16B75}" srcOrd="0" destOrd="0" presId="urn:microsoft.com/office/officeart/2005/8/layout/orgChart1"/>
    <dgm:cxn modelId="{1BDA4DB8-8E40-46DC-839B-25798B8624C5}" type="presParOf" srcId="{7A3C362B-7877-4029-AC07-F1EC7432AC99}" destId="{360832F7-B86C-427B-8383-444C1E0F1E4A}" srcOrd="1" destOrd="0" presId="urn:microsoft.com/office/officeart/2005/8/layout/orgChart1"/>
    <dgm:cxn modelId="{E4273D8B-784F-422D-9E34-B7DE946DE9CB}" type="presParOf" srcId="{418C1993-A4B3-4634-B428-645BC2C24BF3}" destId="{628F6BA4-DE48-4ED0-B269-1AB6D7073576}" srcOrd="1" destOrd="0" presId="urn:microsoft.com/office/officeart/2005/8/layout/orgChart1"/>
    <dgm:cxn modelId="{4052303E-DD64-418F-8EDF-810B68FB824E}" type="presParOf" srcId="{628F6BA4-DE48-4ED0-B269-1AB6D7073576}" destId="{F22CAED9-8037-400B-A689-E834998F6342}" srcOrd="0" destOrd="0" presId="urn:microsoft.com/office/officeart/2005/8/layout/orgChart1"/>
    <dgm:cxn modelId="{4DB942B1-7E3F-4FD0-B7CD-9366F88C6057}" type="presParOf" srcId="{628F6BA4-DE48-4ED0-B269-1AB6D7073576}" destId="{8448A1AA-9C0E-4E7D-BA10-34C51C5A5863}" srcOrd="1" destOrd="0" presId="urn:microsoft.com/office/officeart/2005/8/layout/orgChart1"/>
    <dgm:cxn modelId="{D01649EF-7C1D-4C39-8B6A-F09711886942}" type="presParOf" srcId="{8448A1AA-9C0E-4E7D-BA10-34C51C5A5863}" destId="{4FA9B295-9FAB-4892-8795-4A8799EC3D26}" srcOrd="0" destOrd="0" presId="urn:microsoft.com/office/officeart/2005/8/layout/orgChart1"/>
    <dgm:cxn modelId="{BB292495-34D7-4727-873B-16DF9E516A3D}" type="presParOf" srcId="{4FA9B295-9FAB-4892-8795-4A8799EC3D26}" destId="{BD8C973A-6FC7-4A91-B285-916DBCEFCEA0}" srcOrd="0" destOrd="0" presId="urn:microsoft.com/office/officeart/2005/8/layout/orgChart1"/>
    <dgm:cxn modelId="{D1B1DB55-862B-41FD-9CA3-BCDA63A4833D}" type="presParOf" srcId="{4FA9B295-9FAB-4892-8795-4A8799EC3D26}" destId="{28F83103-6B2E-4B4A-93E9-0C316AA72E17}" srcOrd="1" destOrd="0" presId="urn:microsoft.com/office/officeart/2005/8/layout/orgChart1"/>
    <dgm:cxn modelId="{51E8103F-F69D-4EC1-B004-3C426F79B26E}" type="presParOf" srcId="{8448A1AA-9C0E-4E7D-BA10-34C51C5A5863}" destId="{3722BCE1-AD6A-479A-B604-B6502CEBB307}" srcOrd="1" destOrd="0" presId="urn:microsoft.com/office/officeart/2005/8/layout/orgChart1"/>
    <dgm:cxn modelId="{CA99EB36-79E6-4481-9F8A-295E6278C57C}" type="presParOf" srcId="{3722BCE1-AD6A-479A-B604-B6502CEBB307}" destId="{F5DA33C8-FF9D-4199-BDE4-FB32DBBB38DB}" srcOrd="0" destOrd="0" presId="urn:microsoft.com/office/officeart/2005/8/layout/orgChart1"/>
    <dgm:cxn modelId="{A938B33B-950C-4B85-BEEA-F61E5B63D748}" type="presParOf" srcId="{3722BCE1-AD6A-479A-B604-B6502CEBB307}" destId="{F4C79336-976C-4C56-9933-4C685CA0DCD8}" srcOrd="1" destOrd="0" presId="urn:microsoft.com/office/officeart/2005/8/layout/orgChart1"/>
    <dgm:cxn modelId="{B75D4010-49D3-4F1C-AA98-623842379E00}" type="presParOf" srcId="{F4C79336-976C-4C56-9933-4C685CA0DCD8}" destId="{1C68115F-740D-4971-AC85-1294F6A4122E}" srcOrd="0" destOrd="0" presId="urn:microsoft.com/office/officeart/2005/8/layout/orgChart1"/>
    <dgm:cxn modelId="{825ACDB1-505A-424C-B500-62AF36D6F341}" type="presParOf" srcId="{1C68115F-740D-4971-AC85-1294F6A4122E}" destId="{853914F0-DF38-4DC3-A7A2-524CE4B0CC36}" srcOrd="0" destOrd="0" presId="urn:microsoft.com/office/officeart/2005/8/layout/orgChart1"/>
    <dgm:cxn modelId="{52FCED5D-17A1-452C-8337-A580582C953D}" type="presParOf" srcId="{1C68115F-740D-4971-AC85-1294F6A4122E}" destId="{2096C0D1-FE1E-4BB4-9B56-13609154D48D}" srcOrd="1" destOrd="0" presId="urn:microsoft.com/office/officeart/2005/8/layout/orgChart1"/>
    <dgm:cxn modelId="{EE4496CD-A1A0-4222-B09E-E72F95C81143}" type="presParOf" srcId="{F4C79336-976C-4C56-9933-4C685CA0DCD8}" destId="{FF51DA62-374B-4850-B3C4-E71E3D7B76FD}" srcOrd="1" destOrd="0" presId="urn:microsoft.com/office/officeart/2005/8/layout/orgChart1"/>
    <dgm:cxn modelId="{CA016AA0-CDB3-485E-96D7-F1E1DE038223}" type="presParOf" srcId="{F4C79336-976C-4C56-9933-4C685CA0DCD8}" destId="{13127092-CD45-4CC8-8E71-4177906146B5}" srcOrd="2" destOrd="0" presId="urn:microsoft.com/office/officeart/2005/8/layout/orgChart1"/>
    <dgm:cxn modelId="{F5D63956-1D0D-4DDC-AD31-5DB7EA728173}" type="presParOf" srcId="{8448A1AA-9C0E-4E7D-BA10-34C51C5A5863}" destId="{0EF4736D-9F1E-4D46-B529-AAB4DD97595C}" srcOrd="2" destOrd="0" presId="urn:microsoft.com/office/officeart/2005/8/layout/orgChart1"/>
    <dgm:cxn modelId="{6A34B559-CFD6-496C-8150-C218A6E0D1C9}" type="presParOf" srcId="{418C1993-A4B3-4634-B428-645BC2C24BF3}" destId="{6CC025E5-4924-4A61-BD6D-305EEE1BCE50}" srcOrd="2" destOrd="0" presId="urn:microsoft.com/office/officeart/2005/8/layout/orgChart1"/>
    <dgm:cxn modelId="{78202C2D-5289-4BAF-AF68-AD38B6903FE8}" type="presParOf" srcId="{6CC025E5-4924-4A61-BD6D-305EEE1BCE50}" destId="{F747A50D-94AE-495A-BF9B-ADF4D31EDCCF}" srcOrd="0" destOrd="0" presId="urn:microsoft.com/office/officeart/2005/8/layout/orgChart1"/>
    <dgm:cxn modelId="{534CF485-8442-4542-B1F1-4DB2578A1CFB}" type="presParOf" srcId="{6CC025E5-4924-4A61-BD6D-305EEE1BCE50}" destId="{6E5FBD8E-4D06-47D0-95A6-852AFB9DA525}" srcOrd="1" destOrd="0" presId="urn:microsoft.com/office/officeart/2005/8/layout/orgChart1"/>
    <dgm:cxn modelId="{034FC458-7E59-49B4-A39F-5A0DF78964FF}" type="presParOf" srcId="{6E5FBD8E-4D06-47D0-95A6-852AFB9DA525}" destId="{1A06487D-6DAA-45CB-B871-F213AE594381}" srcOrd="0" destOrd="0" presId="urn:microsoft.com/office/officeart/2005/8/layout/orgChart1"/>
    <dgm:cxn modelId="{4DD3ABD0-6C84-458E-B883-5A4A9B0A32EC}" type="presParOf" srcId="{1A06487D-6DAA-45CB-B871-F213AE594381}" destId="{CA8C2464-8DDC-4694-9C4A-FFA186D4C935}" srcOrd="0" destOrd="0" presId="urn:microsoft.com/office/officeart/2005/8/layout/orgChart1"/>
    <dgm:cxn modelId="{8F5BF65C-EDFA-45A4-9001-0A74934B213D}" type="presParOf" srcId="{1A06487D-6DAA-45CB-B871-F213AE594381}" destId="{DD0327D2-078F-4E97-82AF-FB1FCEDC4D00}" srcOrd="1" destOrd="0" presId="urn:microsoft.com/office/officeart/2005/8/layout/orgChart1"/>
    <dgm:cxn modelId="{77DF9294-CE55-4DB5-842C-4601C17E552B}" type="presParOf" srcId="{6E5FBD8E-4D06-47D0-95A6-852AFB9DA525}" destId="{DF2341D0-16B8-40F5-B1FF-A55E60B816DB}" srcOrd="1" destOrd="0" presId="urn:microsoft.com/office/officeart/2005/8/layout/orgChart1"/>
    <dgm:cxn modelId="{3C7AF33A-5E20-435E-8A65-5A2F3188E079}" type="presParOf" srcId="{6E5FBD8E-4D06-47D0-95A6-852AFB9DA525}" destId="{0A8CDD24-E7C5-4A7D-9308-E275090483E3}" srcOrd="2" destOrd="0" presId="urn:microsoft.com/office/officeart/2005/8/layout/orgChart1"/>
    <dgm:cxn modelId="{B03814B2-C6A7-406D-84EB-5F6722A71A5B}" type="presParOf" srcId="{F0F82008-FF39-44E9-8BCC-0014A9420E3D}" destId="{AA61C859-FBF6-44F0-8FAC-D15508080B0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7A50D-94AE-495A-BF9B-ADF4D31EDCCF}">
      <dsp:nvSpPr>
        <dsp:cNvPr id="0" name=""/>
        <dsp:cNvSpPr/>
      </dsp:nvSpPr>
      <dsp:spPr>
        <a:xfrm>
          <a:off x="1941214" y="1579410"/>
          <a:ext cx="137040" cy="600367"/>
        </a:xfrm>
        <a:custGeom>
          <a:avLst/>
          <a:gdLst/>
          <a:ahLst/>
          <a:cxnLst/>
          <a:rect l="0" t="0" r="0" b="0"/>
          <a:pathLst>
            <a:path>
              <a:moveTo>
                <a:pt x="137040" y="0"/>
              </a:moveTo>
              <a:lnTo>
                <a:pt x="137040" y="600367"/>
              </a:lnTo>
              <a:lnTo>
                <a:pt x="0" y="6003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DA33C8-FF9D-4199-BDE4-FB32DBBB38DB}">
      <dsp:nvSpPr>
        <dsp:cNvPr id="0" name=""/>
        <dsp:cNvSpPr/>
      </dsp:nvSpPr>
      <dsp:spPr>
        <a:xfrm>
          <a:off x="1556196" y="3432719"/>
          <a:ext cx="195772" cy="600367"/>
        </a:xfrm>
        <a:custGeom>
          <a:avLst/>
          <a:gdLst/>
          <a:ahLst/>
          <a:cxnLst/>
          <a:rect l="0" t="0" r="0" b="0"/>
          <a:pathLst>
            <a:path>
              <a:moveTo>
                <a:pt x="0" y="0"/>
              </a:moveTo>
              <a:lnTo>
                <a:pt x="0" y="600367"/>
              </a:lnTo>
              <a:lnTo>
                <a:pt x="195772" y="6003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2CAED9-8037-400B-A689-E834998F6342}">
      <dsp:nvSpPr>
        <dsp:cNvPr id="0" name=""/>
        <dsp:cNvSpPr/>
      </dsp:nvSpPr>
      <dsp:spPr>
        <a:xfrm>
          <a:off x="2032535" y="1579410"/>
          <a:ext cx="91440" cy="1200735"/>
        </a:xfrm>
        <a:custGeom>
          <a:avLst/>
          <a:gdLst/>
          <a:ahLst/>
          <a:cxnLst/>
          <a:rect l="0" t="0" r="0" b="0"/>
          <a:pathLst>
            <a:path>
              <a:moveTo>
                <a:pt x="45720" y="0"/>
              </a:moveTo>
              <a:lnTo>
                <a:pt x="45720" y="12007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65DBA4-116E-4F20-9DE1-E1659BA5A648}">
      <dsp:nvSpPr>
        <dsp:cNvPr id="0" name=""/>
        <dsp:cNvSpPr/>
      </dsp:nvSpPr>
      <dsp:spPr>
        <a:xfrm>
          <a:off x="2032535" y="652756"/>
          <a:ext cx="91440" cy="274080"/>
        </a:xfrm>
        <a:custGeom>
          <a:avLst/>
          <a:gdLst/>
          <a:ahLst/>
          <a:cxnLst/>
          <a:rect l="0" t="0" r="0" b="0"/>
          <a:pathLst>
            <a:path>
              <a:moveTo>
                <a:pt x="45720" y="0"/>
              </a:moveTo>
              <a:lnTo>
                <a:pt x="45720" y="2740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CDBD07-0968-47E4-ADC0-20C4E9E2A5BA}">
      <dsp:nvSpPr>
        <dsp:cNvPr id="0" name=""/>
        <dsp:cNvSpPr/>
      </dsp:nvSpPr>
      <dsp:spPr>
        <a:xfrm>
          <a:off x="1425681" y="182"/>
          <a:ext cx="1305147" cy="6525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CJIS Board</a:t>
          </a:r>
        </a:p>
      </dsp:txBody>
      <dsp:txXfrm>
        <a:off x="1425681" y="182"/>
        <a:ext cx="1305147" cy="652573"/>
      </dsp:txXfrm>
    </dsp:sp>
    <dsp:sp modelId="{233D0C4C-4399-4451-8839-C17541B16B75}">
      <dsp:nvSpPr>
        <dsp:cNvPr id="0" name=""/>
        <dsp:cNvSpPr/>
      </dsp:nvSpPr>
      <dsp:spPr>
        <a:xfrm>
          <a:off x="1425681" y="926837"/>
          <a:ext cx="1305147" cy="6525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Advisory Committee</a:t>
          </a:r>
        </a:p>
      </dsp:txBody>
      <dsp:txXfrm>
        <a:off x="1425681" y="926837"/>
        <a:ext cx="1305147" cy="652573"/>
      </dsp:txXfrm>
    </dsp:sp>
    <dsp:sp modelId="{BD8C973A-6FC7-4A91-B285-916DBCEFCEA0}">
      <dsp:nvSpPr>
        <dsp:cNvPr id="0" name=""/>
        <dsp:cNvSpPr/>
      </dsp:nvSpPr>
      <dsp:spPr>
        <a:xfrm>
          <a:off x="1425681" y="2780146"/>
          <a:ext cx="1305147" cy="6525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CJIS Coordinator</a:t>
          </a:r>
        </a:p>
      </dsp:txBody>
      <dsp:txXfrm>
        <a:off x="1425681" y="2780146"/>
        <a:ext cx="1305147" cy="652573"/>
      </dsp:txXfrm>
    </dsp:sp>
    <dsp:sp modelId="{853914F0-DF38-4DC3-A7A2-524CE4B0CC36}">
      <dsp:nvSpPr>
        <dsp:cNvPr id="0" name=""/>
        <dsp:cNvSpPr/>
      </dsp:nvSpPr>
      <dsp:spPr>
        <a:xfrm>
          <a:off x="1751968" y="3706800"/>
          <a:ext cx="1305147" cy="6525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MCP</a:t>
          </a:r>
        </a:p>
      </dsp:txBody>
      <dsp:txXfrm>
        <a:off x="1751968" y="3706800"/>
        <a:ext cx="1305147" cy="652573"/>
      </dsp:txXfrm>
    </dsp:sp>
    <dsp:sp modelId="{CA8C2464-8DDC-4694-9C4A-FFA186D4C935}">
      <dsp:nvSpPr>
        <dsp:cNvPr id="0" name=""/>
        <dsp:cNvSpPr/>
      </dsp:nvSpPr>
      <dsp:spPr>
        <a:xfrm>
          <a:off x="636067" y="1853491"/>
          <a:ext cx="1305147" cy="6525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Codes Team</a:t>
          </a:r>
        </a:p>
      </dsp:txBody>
      <dsp:txXfrm>
        <a:off x="636067" y="1853491"/>
        <a:ext cx="1305147" cy="65257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C5833-9CA6-450D-8227-9CA15C8BDEFA}" type="datetimeFigureOut">
              <a:rPr lang="en-US" smtClean="0"/>
              <a:t>5/20/2025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A12B53-512C-472F-AEF7-D7CDDC4596C1}" type="slidenum">
              <a:rPr lang="en-US" smtClean="0"/>
              <a:t>‹#›</a:t>
            </a:fld>
            <a:endParaRPr lang="en-US"/>
          </a:p>
        </p:txBody>
      </p:sp>
    </p:spTree>
    <p:extLst>
      <p:ext uri="{BB962C8B-B14F-4D97-AF65-F5344CB8AC3E}">
        <p14:creationId xmlns:p14="http://schemas.microsoft.com/office/powerpoint/2010/main" val="1246517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note I have used the term “exchange” a few times already.  CJIS is comprised of over 25 individual exchanges.  Represented here, you can see the involvement from a wide range of agencies and their systems.  Each one of these exchanges streamlines a specific workflow process by moving data along from one agency to another.  Many of these involve many senders, for example over 200 law enforcement agencies, 60+ prosecutors, all 99 court clerks.  Part of the architecture is the routing to get to the appropriate jurisdiction.  I’m going to turn it over to Will to take a deeper dive into what one of these exchanges looks like. </a:t>
            </a:r>
          </a:p>
        </p:txBody>
      </p:sp>
      <p:sp>
        <p:nvSpPr>
          <p:cNvPr id="4" name="Slide Number Placeholder 3"/>
          <p:cNvSpPr>
            <a:spLocks noGrp="1"/>
          </p:cNvSpPr>
          <p:nvPr>
            <p:ph type="sldNum" sz="quarter" idx="5"/>
          </p:nvPr>
        </p:nvSpPr>
        <p:spPr/>
        <p:txBody>
          <a:bodyPr/>
          <a:lstStyle/>
          <a:p>
            <a:fld id="{1DAD3C68-D615-4B4C-AA8A-41F27AF1D363}" type="slidenum">
              <a:rPr lang="en-US" smtClean="0"/>
              <a:t>3</a:t>
            </a:fld>
            <a:endParaRPr lang="en-US" dirty="0"/>
          </a:p>
        </p:txBody>
      </p:sp>
    </p:spTree>
    <p:extLst>
      <p:ext uri="{BB962C8B-B14F-4D97-AF65-F5344CB8AC3E}">
        <p14:creationId xmlns:p14="http://schemas.microsoft.com/office/powerpoint/2010/main" val="2559157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NIEM is the data model, we pull a subset of that data model for each exchange</a:t>
            </a:r>
          </a:p>
          <a:p>
            <a:endParaRPr lang="en-US" dirty="0"/>
          </a:p>
          <a:p>
            <a:r>
              <a:rPr lang="en-US" dirty="0"/>
              <a:t>Cert. based security ensures uninterrupted encryption between agencies</a:t>
            </a:r>
          </a:p>
          <a:p>
            <a:endParaRPr lang="en-US" dirty="0"/>
          </a:p>
          <a:p>
            <a:r>
              <a:rPr lang="en-US" dirty="0"/>
              <a:t>Validations </a:t>
            </a:r>
          </a:p>
          <a:p>
            <a:endParaRPr lang="en-US" dirty="0"/>
          </a:p>
        </p:txBody>
      </p:sp>
      <p:sp>
        <p:nvSpPr>
          <p:cNvPr id="4" name="Slide Number Placeholder 3"/>
          <p:cNvSpPr>
            <a:spLocks noGrp="1"/>
          </p:cNvSpPr>
          <p:nvPr>
            <p:ph type="sldNum" sz="quarter" idx="5"/>
          </p:nvPr>
        </p:nvSpPr>
        <p:spPr/>
        <p:txBody>
          <a:bodyPr/>
          <a:lstStyle/>
          <a:p>
            <a:fld id="{1DAD3C68-D615-4B4C-AA8A-41F27AF1D363}" type="slidenum">
              <a:rPr lang="en-US" smtClean="0"/>
              <a:t>4</a:t>
            </a:fld>
            <a:endParaRPr lang="en-US" dirty="0"/>
          </a:p>
        </p:txBody>
      </p:sp>
    </p:spTree>
    <p:extLst>
      <p:ext uri="{BB962C8B-B14F-4D97-AF65-F5344CB8AC3E}">
        <p14:creationId xmlns:p14="http://schemas.microsoft.com/office/powerpoint/2010/main" val="18450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real secret sauce at IIJ is how it has coalesced the justice community around sharing information. It is a share-first culture. a look at the broad governance model here.  This structure does a good job of representing the entire justice community and engaging them in building the project.  It is also important that all three branches of government are represented, and both political parties.  That has proven valuable in going across the street every year for ongoing funding. </a:t>
            </a:r>
          </a:p>
        </p:txBody>
      </p:sp>
      <p:sp>
        <p:nvSpPr>
          <p:cNvPr id="4" name="Slide Number Placeholder 3"/>
          <p:cNvSpPr>
            <a:spLocks noGrp="1"/>
          </p:cNvSpPr>
          <p:nvPr>
            <p:ph type="sldNum" sz="quarter" idx="5"/>
          </p:nvPr>
        </p:nvSpPr>
        <p:spPr/>
        <p:txBody>
          <a:bodyPr/>
          <a:lstStyle/>
          <a:p>
            <a:fld id="{1DAD3C68-D615-4B4C-AA8A-41F27AF1D363}" type="slidenum">
              <a:rPr lang="en-US" smtClean="0"/>
              <a:t>6</a:t>
            </a:fld>
            <a:endParaRPr lang="en-US" dirty="0"/>
          </a:p>
        </p:txBody>
      </p:sp>
    </p:spTree>
    <p:extLst>
      <p:ext uri="{BB962C8B-B14F-4D97-AF65-F5344CB8AC3E}">
        <p14:creationId xmlns:p14="http://schemas.microsoft.com/office/powerpoint/2010/main" val="4200205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isn’t just technology, it is almost 20 years of partnership across the entire justice community, statewide, around information-sharing.  The ingredients in the success here include broad governance, an information-sharing Architecture that has proven to be scalable – all with NIEM as the foundation. </a:t>
            </a:r>
          </a:p>
        </p:txBody>
      </p:sp>
      <p:sp>
        <p:nvSpPr>
          <p:cNvPr id="4" name="Slide Number Placeholder 3"/>
          <p:cNvSpPr>
            <a:spLocks noGrp="1"/>
          </p:cNvSpPr>
          <p:nvPr>
            <p:ph type="sldNum" sz="quarter" idx="5"/>
          </p:nvPr>
        </p:nvSpPr>
        <p:spPr/>
        <p:txBody>
          <a:bodyPr/>
          <a:lstStyle/>
          <a:p>
            <a:fld id="{1DAD3C68-D615-4B4C-AA8A-41F27AF1D363}" type="slidenum">
              <a:rPr lang="en-US" smtClean="0"/>
              <a:t>7</a:t>
            </a:fld>
            <a:endParaRPr lang="en-US" dirty="0"/>
          </a:p>
        </p:txBody>
      </p:sp>
    </p:spTree>
    <p:extLst>
      <p:ext uri="{BB962C8B-B14F-4D97-AF65-F5344CB8AC3E}">
        <p14:creationId xmlns:p14="http://schemas.microsoft.com/office/powerpoint/2010/main" val="3933548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D480-60C9-4D9F-81CC-2C97F3B27D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449FA0-59A7-4B1E-BDA0-DA2DDEDD0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06642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C312-0849-4D15-AE06-0F7C4E28D3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7EDF6C-5BE7-494E-A778-41BB1A4DC6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28DD0-C461-4A78-A81C-ADC6ABDBA035}"/>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D04934A8-6836-4687-983E-DCFA9447B6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1F6A98-4982-4121-8D80-A56647B0295B}"/>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303949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3B4625-BD03-4497-A55B-7FFFA2ED85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5D439-B1EA-4B65-BB23-53CA8BEB71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DFE51-C641-42EE-995B-4D747B105DA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8AC64B6F-BCA0-4746-8B3B-934F7C93B6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7CA2DE-82E5-4ACF-A01A-A4888E4CD162}"/>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80509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raph/Chart Slide">
    <p:spTree>
      <p:nvGrpSpPr>
        <p:cNvPr id="1" name=""/>
        <p:cNvGrpSpPr/>
        <p:nvPr/>
      </p:nvGrpSpPr>
      <p:grpSpPr>
        <a:xfrm>
          <a:off x="0" y="0"/>
          <a:ext cx="0" cy="0"/>
          <a:chOff x="0" y="0"/>
          <a:chExt cx="0" cy="0"/>
        </a:xfrm>
      </p:grpSpPr>
      <p:sp>
        <p:nvSpPr>
          <p:cNvPr id="20" name="Text Placeholder 19"/>
          <p:cNvSpPr>
            <a:spLocks noGrp="1"/>
          </p:cNvSpPr>
          <p:nvPr>
            <p:ph type="body" sz="quarter" idx="11" hasCustomPrompt="1"/>
          </p:nvPr>
        </p:nvSpPr>
        <p:spPr>
          <a:xfrm>
            <a:off x="1117423" y="597065"/>
            <a:ext cx="9918877" cy="655515"/>
          </a:xfrm>
          <a:prstGeom prst="rect">
            <a:avLst/>
          </a:prstGeom>
        </p:spPr>
        <p:txBody>
          <a:bodyPr vert="horz"/>
          <a:lstStyle>
            <a:lvl1pPr marL="0" indent="0">
              <a:buNone/>
              <a:defRPr sz="3200" baseline="0">
                <a:solidFill>
                  <a:srgbClr val="A6192E"/>
                </a:solidFill>
                <a:latin typeface="Arial"/>
                <a:cs typeface="Arial"/>
              </a:defRPr>
            </a:lvl1pPr>
          </a:lstStyle>
          <a:p>
            <a:pPr lvl="0"/>
            <a:r>
              <a:rPr lang="en-US" dirty="0"/>
              <a:t>Slide Title Goes Here</a:t>
            </a:r>
          </a:p>
        </p:txBody>
      </p:sp>
      <p:sp>
        <p:nvSpPr>
          <p:cNvPr id="3" name="Picture Placeholder 2"/>
          <p:cNvSpPr>
            <a:spLocks noGrp="1"/>
          </p:cNvSpPr>
          <p:nvPr>
            <p:ph type="pic" sz="quarter" idx="12"/>
          </p:nvPr>
        </p:nvSpPr>
        <p:spPr>
          <a:xfrm>
            <a:off x="1253068" y="1420286"/>
            <a:ext cx="9783233" cy="4436533"/>
          </a:xfrm>
          <a:prstGeom prst="rect">
            <a:avLst/>
          </a:prstGeom>
        </p:spPr>
        <p:txBody>
          <a:bodyPr vert="horz"/>
          <a:lstStyle/>
          <a:p>
            <a:endParaRPr lang="en-US" dirty="0"/>
          </a:p>
        </p:txBody>
      </p:sp>
      <p:sp>
        <p:nvSpPr>
          <p:cNvPr id="5" name="Slide Number Placeholder 5"/>
          <p:cNvSpPr txBox="1">
            <a:spLocks/>
          </p:cNvSpPr>
          <p:nvPr userDrawn="1"/>
        </p:nvSpPr>
        <p:spPr>
          <a:xfrm>
            <a:off x="223378" y="651557"/>
            <a:ext cx="518807" cy="366183"/>
          </a:xfrm>
          <a:prstGeom prst="rect">
            <a:avLst/>
          </a:prstGeom>
        </p:spPr>
        <p:txBody>
          <a:bodyPr vert="horz" lIns="121920" tIns="60960" rIns="121920" bIns="6096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F86BE781-F731-754D-A9A2-E242BD6069B1}" type="slidenum">
              <a:rPr lang="en-US" sz="1067" smtClean="0">
                <a:solidFill>
                  <a:schemeClr val="bg2"/>
                </a:solidFill>
                <a:latin typeface="Arial"/>
                <a:cs typeface="Arial"/>
              </a:rPr>
              <a:pPr algn="ctr"/>
              <a:t>‹#›</a:t>
            </a:fld>
            <a:endParaRPr lang="en-US" sz="1067" dirty="0">
              <a:solidFill>
                <a:schemeClr val="bg2"/>
              </a:solidFill>
              <a:latin typeface="Arial"/>
              <a:cs typeface="Arial"/>
            </a:endParaRPr>
          </a:p>
        </p:txBody>
      </p:sp>
    </p:spTree>
    <p:extLst>
      <p:ext uri="{BB962C8B-B14F-4D97-AF65-F5344CB8AC3E}">
        <p14:creationId xmlns:p14="http://schemas.microsoft.com/office/powerpoint/2010/main" val="4039341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Graph/Chart Slide">
    <p:spTree>
      <p:nvGrpSpPr>
        <p:cNvPr id="1" name=""/>
        <p:cNvGrpSpPr/>
        <p:nvPr/>
      </p:nvGrpSpPr>
      <p:grpSpPr>
        <a:xfrm>
          <a:off x="0" y="0"/>
          <a:ext cx="0" cy="0"/>
          <a:chOff x="0" y="0"/>
          <a:chExt cx="0" cy="0"/>
        </a:xfrm>
      </p:grpSpPr>
      <p:sp>
        <p:nvSpPr>
          <p:cNvPr id="20" name="Text Placeholder 19"/>
          <p:cNvSpPr>
            <a:spLocks noGrp="1"/>
          </p:cNvSpPr>
          <p:nvPr>
            <p:ph type="body" sz="quarter" idx="11" hasCustomPrompt="1"/>
          </p:nvPr>
        </p:nvSpPr>
        <p:spPr>
          <a:xfrm>
            <a:off x="1117423" y="597065"/>
            <a:ext cx="9924388" cy="655515"/>
          </a:xfrm>
          <a:prstGeom prst="rect">
            <a:avLst/>
          </a:prstGeom>
        </p:spPr>
        <p:txBody>
          <a:bodyPr vert="horz"/>
          <a:lstStyle>
            <a:lvl1pPr marL="0" indent="0">
              <a:buNone/>
              <a:defRPr sz="3200" baseline="0">
                <a:solidFill>
                  <a:srgbClr val="A6192E"/>
                </a:solidFill>
                <a:latin typeface="Arial"/>
                <a:cs typeface="Arial"/>
              </a:defRPr>
            </a:lvl1pPr>
          </a:lstStyle>
          <a:p>
            <a:pPr lvl="0"/>
            <a:r>
              <a:rPr lang="en-US" dirty="0"/>
              <a:t>Slide Title Goes Here</a:t>
            </a:r>
          </a:p>
        </p:txBody>
      </p:sp>
      <p:sp>
        <p:nvSpPr>
          <p:cNvPr id="3" name="Picture Placeholder 2"/>
          <p:cNvSpPr>
            <a:spLocks noGrp="1"/>
          </p:cNvSpPr>
          <p:nvPr>
            <p:ph type="pic" sz="quarter" idx="12"/>
          </p:nvPr>
        </p:nvSpPr>
        <p:spPr>
          <a:xfrm>
            <a:off x="1253068" y="1420286"/>
            <a:ext cx="9783233" cy="2286233"/>
          </a:xfrm>
          <a:prstGeom prst="rect">
            <a:avLst/>
          </a:prstGeom>
        </p:spPr>
        <p:txBody>
          <a:bodyPr vert="horz"/>
          <a:lstStyle/>
          <a:p>
            <a:endParaRPr lang="en-US" dirty="0"/>
          </a:p>
        </p:txBody>
      </p:sp>
      <p:sp>
        <p:nvSpPr>
          <p:cNvPr id="5" name="Slide Number Placeholder 5"/>
          <p:cNvSpPr txBox="1">
            <a:spLocks/>
          </p:cNvSpPr>
          <p:nvPr userDrawn="1"/>
        </p:nvSpPr>
        <p:spPr>
          <a:xfrm>
            <a:off x="223378" y="651557"/>
            <a:ext cx="518807" cy="366183"/>
          </a:xfrm>
          <a:prstGeom prst="rect">
            <a:avLst/>
          </a:prstGeom>
        </p:spPr>
        <p:txBody>
          <a:bodyPr vert="horz" lIns="121920" tIns="60960" rIns="121920" bIns="6096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F86BE781-F731-754D-A9A2-E242BD6069B1}" type="slidenum">
              <a:rPr lang="en-US" sz="1067" smtClean="0">
                <a:solidFill>
                  <a:schemeClr val="bg2"/>
                </a:solidFill>
                <a:latin typeface="Arial"/>
                <a:cs typeface="Arial"/>
              </a:rPr>
              <a:pPr algn="ctr"/>
              <a:t>‹#›</a:t>
            </a:fld>
            <a:endParaRPr lang="en-US" sz="1067" dirty="0">
              <a:solidFill>
                <a:schemeClr val="bg2"/>
              </a:solidFill>
              <a:latin typeface="Arial"/>
              <a:cs typeface="Arial"/>
            </a:endParaRPr>
          </a:p>
        </p:txBody>
      </p:sp>
      <p:sp>
        <p:nvSpPr>
          <p:cNvPr id="6" name="Text Placeholder 23"/>
          <p:cNvSpPr>
            <a:spLocks noGrp="1"/>
          </p:cNvSpPr>
          <p:nvPr>
            <p:ph type="body" sz="quarter" idx="13" hasCustomPrompt="1"/>
          </p:nvPr>
        </p:nvSpPr>
        <p:spPr>
          <a:xfrm>
            <a:off x="1123990" y="3917248"/>
            <a:ext cx="9917821" cy="1943568"/>
          </a:xfrm>
          <a:prstGeom prst="rect">
            <a:avLst/>
          </a:prstGeom>
        </p:spPr>
        <p:txBody>
          <a:bodyPr vert="horz"/>
          <a:lstStyle>
            <a:lvl1pPr marL="380990" indent="-380990">
              <a:spcAft>
                <a:spcPts val="1867"/>
              </a:spcAft>
              <a:buFont typeface="Arial"/>
              <a:buChar char="•"/>
              <a:defRPr sz="2133">
                <a:latin typeface="Arial"/>
                <a:cs typeface="Arial"/>
              </a:defRPr>
            </a:lvl1pPr>
            <a:lvl2pPr marL="764098" indent="-383108">
              <a:lnSpc>
                <a:spcPct val="100000"/>
              </a:lnSpc>
              <a:defRPr sz="2133">
                <a:latin typeface="Arial"/>
                <a:cs typeface="Arial"/>
              </a:defRPr>
            </a:lvl2p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Duis</a:t>
            </a:r>
            <a:r>
              <a:rPr lang="en-US" dirty="0"/>
              <a:t> id </a:t>
            </a:r>
            <a:r>
              <a:rPr lang="en-US" dirty="0" err="1"/>
              <a:t>mollis</a:t>
            </a:r>
            <a:r>
              <a:rPr lang="en-US" dirty="0"/>
              <a:t> </a:t>
            </a:r>
            <a:r>
              <a:rPr lang="en-US" dirty="0" err="1"/>
              <a:t>odio</a:t>
            </a:r>
            <a:r>
              <a:rPr lang="en-US" dirty="0"/>
              <a:t>. In </a:t>
            </a:r>
            <a:r>
              <a:rPr lang="en-US" dirty="0" err="1"/>
              <a:t>dapibus</a:t>
            </a:r>
            <a:r>
              <a:rPr lang="en-US" dirty="0"/>
              <a:t> </a:t>
            </a:r>
            <a:r>
              <a:rPr lang="en-US" dirty="0" err="1"/>
              <a:t>gravida</a:t>
            </a:r>
            <a:r>
              <a:rPr lang="en-US" dirty="0"/>
              <a:t> nisi et </a:t>
            </a:r>
            <a:r>
              <a:rPr lang="en-US" dirty="0" err="1"/>
              <a:t>fermentum</a:t>
            </a:r>
            <a:r>
              <a:rPr lang="en-US" dirty="0"/>
              <a:t>. Nam in </a:t>
            </a:r>
            <a:r>
              <a:rPr lang="en-US" dirty="0" err="1"/>
              <a:t>eleifend</a:t>
            </a:r>
            <a:r>
              <a:rPr lang="en-US" dirty="0"/>
              <a:t> mi, </a:t>
            </a:r>
            <a:r>
              <a:rPr lang="en-US" dirty="0" err="1"/>
              <a:t>nec</a:t>
            </a:r>
            <a:r>
              <a:rPr lang="en-US" dirty="0"/>
              <a:t> </a:t>
            </a:r>
            <a:r>
              <a:rPr lang="en-US" dirty="0" err="1"/>
              <a:t>vestibulum</a:t>
            </a:r>
            <a:r>
              <a:rPr lang="en-US" dirty="0"/>
              <a:t> </a:t>
            </a:r>
            <a:r>
              <a:rPr lang="en-US" dirty="0" err="1"/>
              <a:t>nisl</a:t>
            </a:r>
            <a:r>
              <a:rPr lang="en-US" dirty="0"/>
              <a:t>. </a:t>
            </a:r>
            <a:r>
              <a:rPr lang="en-US" dirty="0" err="1"/>
              <a:t>Donec</a:t>
            </a:r>
            <a:r>
              <a:rPr lang="en-US" dirty="0"/>
              <a:t> a </a:t>
            </a:r>
            <a:r>
              <a:rPr lang="en-US" dirty="0" err="1"/>
              <a:t>neque</a:t>
            </a:r>
            <a:r>
              <a:rPr lang="en-US" dirty="0"/>
              <a:t> </a:t>
            </a:r>
            <a:r>
              <a:rPr lang="en-US" dirty="0" err="1"/>
              <a:t>eu</a:t>
            </a:r>
            <a:r>
              <a:rPr lang="en-US" dirty="0"/>
              <a:t> </a:t>
            </a:r>
            <a:r>
              <a:rPr lang="en-US" dirty="0" err="1"/>
              <a:t>turpis</a:t>
            </a:r>
            <a:r>
              <a:rPr lang="en-US" dirty="0"/>
              <a:t> </a:t>
            </a:r>
            <a:r>
              <a:rPr lang="en-US" dirty="0" err="1"/>
              <a:t>viverra</a:t>
            </a:r>
            <a:r>
              <a:rPr lang="en-US" dirty="0"/>
              <a:t> </a:t>
            </a:r>
            <a:r>
              <a:rPr lang="en-US" dirty="0" err="1"/>
              <a:t>eleifend</a:t>
            </a:r>
            <a:r>
              <a:rPr lang="en-US" dirty="0"/>
              <a:t> id in </a:t>
            </a:r>
            <a:r>
              <a:rPr lang="en-US" dirty="0" err="1"/>
              <a:t>elit</a:t>
            </a:r>
            <a:r>
              <a:rPr lang="en-US" dirty="0"/>
              <a:t>.</a:t>
            </a:r>
          </a:p>
          <a:p>
            <a:pPr lvl="1"/>
            <a:r>
              <a:rPr lang="en-US" dirty="0"/>
              <a:t>Second Bullet</a:t>
            </a:r>
          </a:p>
          <a:p>
            <a:pPr lvl="0"/>
            <a:endParaRPr lang="en-US" dirty="0"/>
          </a:p>
          <a:p>
            <a:pPr lvl="0"/>
            <a:endParaRPr lang="en-US" dirty="0"/>
          </a:p>
        </p:txBody>
      </p:sp>
    </p:spTree>
    <p:extLst>
      <p:ext uri="{BB962C8B-B14F-4D97-AF65-F5344CB8AC3E}">
        <p14:creationId xmlns:p14="http://schemas.microsoft.com/office/powerpoint/2010/main" val="41614812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rge Bullets + Photo">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7840133" y="0"/>
            <a:ext cx="4351867" cy="6858000"/>
          </a:xfrm>
          <a:prstGeom prst="rect">
            <a:avLst/>
          </a:prstGeom>
        </p:spPr>
        <p:txBody>
          <a:bodyPr vert="horz"/>
          <a:lstStyle>
            <a:lvl1pPr marL="0" indent="0">
              <a:buNone/>
              <a:defRPr/>
            </a:lvl1pPr>
          </a:lstStyle>
          <a:p>
            <a:endParaRPr lang="en-US" dirty="0"/>
          </a:p>
        </p:txBody>
      </p:sp>
      <p:sp>
        <p:nvSpPr>
          <p:cNvPr id="20" name="Text Placeholder 19"/>
          <p:cNvSpPr>
            <a:spLocks noGrp="1"/>
          </p:cNvSpPr>
          <p:nvPr>
            <p:ph type="body" sz="quarter" idx="11" hasCustomPrompt="1"/>
          </p:nvPr>
        </p:nvSpPr>
        <p:spPr>
          <a:xfrm>
            <a:off x="1117423" y="597065"/>
            <a:ext cx="6232364" cy="655515"/>
          </a:xfrm>
          <a:prstGeom prst="rect">
            <a:avLst/>
          </a:prstGeom>
        </p:spPr>
        <p:txBody>
          <a:bodyPr vert="horz"/>
          <a:lstStyle>
            <a:lvl1pPr marL="0" indent="0">
              <a:buNone/>
              <a:defRPr sz="3200" baseline="0">
                <a:solidFill>
                  <a:srgbClr val="A6192E"/>
                </a:solidFill>
                <a:latin typeface="Arial"/>
                <a:cs typeface="Arial"/>
              </a:defRPr>
            </a:lvl1pPr>
          </a:lstStyle>
          <a:p>
            <a:pPr lvl="0"/>
            <a:r>
              <a:rPr lang="en-US" dirty="0"/>
              <a:t>Slide Title Goes Here</a:t>
            </a:r>
          </a:p>
        </p:txBody>
      </p:sp>
      <p:sp>
        <p:nvSpPr>
          <p:cNvPr id="6" name="Text Placeholder 23"/>
          <p:cNvSpPr>
            <a:spLocks noGrp="1"/>
          </p:cNvSpPr>
          <p:nvPr>
            <p:ph type="body" sz="quarter" idx="12" hasCustomPrompt="1"/>
          </p:nvPr>
        </p:nvSpPr>
        <p:spPr>
          <a:xfrm>
            <a:off x="1123990" y="1427491"/>
            <a:ext cx="6225797" cy="4993216"/>
          </a:xfrm>
          <a:prstGeom prst="rect">
            <a:avLst/>
          </a:prstGeom>
        </p:spPr>
        <p:txBody>
          <a:bodyPr vert="horz"/>
          <a:lstStyle>
            <a:lvl1pPr marL="0" indent="0">
              <a:spcAft>
                <a:spcPts val="1867"/>
              </a:spcAft>
              <a:buFont typeface="Arial"/>
              <a:buNone/>
              <a:defRPr sz="2133">
                <a:latin typeface="Arial"/>
                <a:cs typeface="Arial"/>
              </a:defRPr>
            </a:lvl1pPr>
            <a:lvl2pPr marL="768077" indent="-383108">
              <a:lnSpc>
                <a:spcPct val="100000"/>
              </a:lnSpc>
              <a:spcBef>
                <a:spcPts val="0"/>
              </a:spcBef>
              <a:defRPr sz="2133" baseline="0">
                <a:latin typeface="Arial"/>
                <a:cs typeface="Arial"/>
              </a:defRPr>
            </a:lvl2pPr>
            <a:lvl3pPr marL="996926" indent="-387341">
              <a:defRPr sz="2133" baseline="0"/>
            </a:lvl3pPr>
            <a:lvl4pPr marL="1301718" indent="-387341">
              <a:defRPr sz="1867" baseline="0"/>
            </a:lvl4pPr>
          </a:lstStyle>
          <a:p>
            <a:pPr lvl="0"/>
            <a:r>
              <a:rPr lang="en-US" dirty="0"/>
              <a:t>Click to add text</a:t>
            </a:r>
          </a:p>
          <a:p>
            <a:pPr lvl="1"/>
            <a:r>
              <a:rPr lang="en-US" dirty="0"/>
              <a:t>Second level bullet</a:t>
            </a:r>
          </a:p>
          <a:p>
            <a:pPr lvl="2"/>
            <a:r>
              <a:rPr lang="en-US" dirty="0"/>
              <a:t>Third level bullet</a:t>
            </a:r>
          </a:p>
          <a:p>
            <a:pPr lvl="3"/>
            <a:r>
              <a:rPr lang="en-US" dirty="0"/>
              <a:t>Fourth level bullet</a:t>
            </a:r>
          </a:p>
          <a:p>
            <a:pPr lvl="0"/>
            <a:endParaRPr lang="en-US" dirty="0"/>
          </a:p>
          <a:p>
            <a:pPr lvl="0"/>
            <a:endParaRPr lang="en-US" dirty="0"/>
          </a:p>
        </p:txBody>
      </p:sp>
      <p:sp>
        <p:nvSpPr>
          <p:cNvPr id="5" name="Slide Number Placeholder 5"/>
          <p:cNvSpPr txBox="1">
            <a:spLocks/>
          </p:cNvSpPr>
          <p:nvPr userDrawn="1"/>
        </p:nvSpPr>
        <p:spPr>
          <a:xfrm>
            <a:off x="223378" y="651557"/>
            <a:ext cx="518807" cy="366183"/>
          </a:xfrm>
          <a:prstGeom prst="rect">
            <a:avLst/>
          </a:prstGeom>
        </p:spPr>
        <p:txBody>
          <a:bodyPr vert="horz" lIns="121920" tIns="60960" rIns="121920" bIns="6096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F86BE781-F731-754D-A9A2-E242BD6069B1}" type="slidenum">
              <a:rPr lang="en-US" sz="1067" smtClean="0">
                <a:solidFill>
                  <a:schemeClr val="bg2"/>
                </a:solidFill>
                <a:latin typeface="Arial"/>
                <a:cs typeface="Arial"/>
              </a:rPr>
              <a:pPr algn="ctr"/>
              <a:t>‹#›</a:t>
            </a:fld>
            <a:endParaRPr lang="en-US" sz="1067" dirty="0">
              <a:solidFill>
                <a:schemeClr val="bg2"/>
              </a:solidFill>
              <a:latin typeface="Arial"/>
              <a:cs typeface="Arial"/>
            </a:endParaRPr>
          </a:p>
        </p:txBody>
      </p:sp>
    </p:spTree>
    <p:extLst>
      <p:ext uri="{BB962C8B-B14F-4D97-AF65-F5344CB8AC3E}">
        <p14:creationId xmlns:p14="http://schemas.microsoft.com/office/powerpoint/2010/main" val="20937640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ouble Column Content + Subhead">
    <p:spTree>
      <p:nvGrpSpPr>
        <p:cNvPr id="1" name=""/>
        <p:cNvGrpSpPr/>
        <p:nvPr/>
      </p:nvGrpSpPr>
      <p:grpSpPr>
        <a:xfrm>
          <a:off x="0" y="0"/>
          <a:ext cx="0" cy="0"/>
          <a:chOff x="0" y="0"/>
          <a:chExt cx="0" cy="0"/>
        </a:xfrm>
      </p:grpSpPr>
      <p:sp>
        <p:nvSpPr>
          <p:cNvPr id="20" name="Text Placeholder 19"/>
          <p:cNvSpPr>
            <a:spLocks noGrp="1"/>
          </p:cNvSpPr>
          <p:nvPr>
            <p:ph type="body" sz="quarter" idx="11" hasCustomPrompt="1"/>
          </p:nvPr>
        </p:nvSpPr>
        <p:spPr>
          <a:xfrm>
            <a:off x="1117423" y="597065"/>
            <a:ext cx="9921671" cy="655515"/>
          </a:xfrm>
          <a:prstGeom prst="rect">
            <a:avLst/>
          </a:prstGeom>
        </p:spPr>
        <p:txBody>
          <a:bodyPr vert="horz"/>
          <a:lstStyle>
            <a:lvl1pPr marL="0" indent="0">
              <a:buNone/>
              <a:defRPr sz="3200" baseline="0">
                <a:solidFill>
                  <a:srgbClr val="A6192E"/>
                </a:solidFill>
                <a:latin typeface="Arial"/>
                <a:cs typeface="Arial"/>
              </a:defRPr>
            </a:lvl1pPr>
          </a:lstStyle>
          <a:p>
            <a:pPr lvl="0"/>
            <a:r>
              <a:rPr lang="en-US" dirty="0"/>
              <a:t>Slide Title Goes Here</a:t>
            </a:r>
          </a:p>
        </p:txBody>
      </p:sp>
      <p:sp>
        <p:nvSpPr>
          <p:cNvPr id="24" name="Text Placeholder 23"/>
          <p:cNvSpPr>
            <a:spLocks noGrp="1"/>
          </p:cNvSpPr>
          <p:nvPr>
            <p:ph type="body" sz="quarter" idx="12" hasCustomPrompt="1"/>
          </p:nvPr>
        </p:nvSpPr>
        <p:spPr>
          <a:xfrm>
            <a:off x="1123989" y="1190091"/>
            <a:ext cx="9915104" cy="287460"/>
          </a:xfrm>
          <a:prstGeom prst="rect">
            <a:avLst/>
          </a:prstGeom>
        </p:spPr>
        <p:txBody>
          <a:bodyPr vert="horz"/>
          <a:lstStyle>
            <a:lvl1pPr marL="0" indent="0">
              <a:buNone/>
              <a:defRPr sz="1467" b="1" i="0" baseline="0">
                <a:latin typeface="Arial"/>
                <a:cs typeface="Arial"/>
              </a:defRPr>
            </a:lvl1pPr>
            <a:lvl2pPr marL="609585" indent="0" algn="l">
              <a:buFont typeface="Arial"/>
              <a:buNone/>
              <a:defRPr/>
            </a:lvl2pPr>
          </a:lstStyle>
          <a:p>
            <a:r>
              <a:rPr lang="en-US" dirty="0"/>
              <a:t>SUBHEAD FOR SLIDE.</a:t>
            </a:r>
          </a:p>
        </p:txBody>
      </p:sp>
      <p:sp>
        <p:nvSpPr>
          <p:cNvPr id="7" name="Text Placeholder 23"/>
          <p:cNvSpPr>
            <a:spLocks noGrp="1"/>
          </p:cNvSpPr>
          <p:nvPr>
            <p:ph type="body" sz="quarter" idx="13"/>
          </p:nvPr>
        </p:nvSpPr>
        <p:spPr>
          <a:xfrm>
            <a:off x="6384949" y="2037282"/>
            <a:ext cx="4654145" cy="3903972"/>
          </a:xfrm>
          <a:prstGeom prst="rect">
            <a:avLst/>
          </a:prstGeom>
        </p:spPr>
        <p:txBody>
          <a:bodyPr vert="horz"/>
          <a:lstStyle>
            <a:lvl1pPr marL="0" indent="0">
              <a:spcAft>
                <a:spcPts val="1067"/>
              </a:spcAft>
              <a:buNone/>
              <a:defRPr sz="1467">
                <a:latin typeface="Arial"/>
                <a:cs typeface="Arial"/>
              </a:defRPr>
            </a:lvl1pPr>
          </a:lstStyle>
          <a:p>
            <a:endParaRPr lang="en-US" dirty="0"/>
          </a:p>
        </p:txBody>
      </p:sp>
      <p:sp>
        <p:nvSpPr>
          <p:cNvPr id="8" name="Text Placeholder 23"/>
          <p:cNvSpPr>
            <a:spLocks noGrp="1"/>
          </p:cNvSpPr>
          <p:nvPr>
            <p:ph type="body" sz="quarter" idx="14"/>
          </p:nvPr>
        </p:nvSpPr>
        <p:spPr>
          <a:xfrm>
            <a:off x="1123990" y="2037282"/>
            <a:ext cx="4654145" cy="3903972"/>
          </a:xfrm>
          <a:prstGeom prst="rect">
            <a:avLst/>
          </a:prstGeom>
        </p:spPr>
        <p:txBody>
          <a:bodyPr vert="horz"/>
          <a:lstStyle>
            <a:lvl1pPr marL="0" indent="0">
              <a:spcAft>
                <a:spcPts val="1067"/>
              </a:spcAft>
              <a:buNone/>
              <a:defRPr sz="1467">
                <a:latin typeface="Arial"/>
                <a:cs typeface="Arial"/>
              </a:defRPr>
            </a:lvl1pPr>
          </a:lstStyle>
          <a:p>
            <a:endParaRPr lang="en-US" dirty="0"/>
          </a:p>
        </p:txBody>
      </p:sp>
      <p:sp>
        <p:nvSpPr>
          <p:cNvPr id="9" name="Text Placeholder 23"/>
          <p:cNvSpPr>
            <a:spLocks noGrp="1"/>
          </p:cNvSpPr>
          <p:nvPr>
            <p:ph type="body" sz="quarter" idx="15" hasCustomPrompt="1"/>
          </p:nvPr>
        </p:nvSpPr>
        <p:spPr>
          <a:xfrm>
            <a:off x="1123990" y="1693763"/>
            <a:ext cx="4654145" cy="287460"/>
          </a:xfrm>
          <a:prstGeom prst="rect">
            <a:avLst/>
          </a:prstGeom>
        </p:spPr>
        <p:txBody>
          <a:bodyPr vert="horz"/>
          <a:lstStyle>
            <a:lvl1pPr marL="0" indent="0">
              <a:buNone/>
              <a:defRPr sz="1467" b="0" i="0" baseline="0">
                <a:solidFill>
                  <a:schemeClr val="accent1"/>
                </a:solidFill>
                <a:latin typeface="Arial"/>
                <a:cs typeface="Arial"/>
              </a:defRPr>
            </a:lvl1pPr>
            <a:lvl2pPr marL="609585" indent="0" algn="l">
              <a:buFont typeface="Arial"/>
              <a:buNone/>
              <a:defRPr/>
            </a:lvl2pPr>
          </a:lstStyle>
          <a:p>
            <a:r>
              <a:rPr lang="en-US" dirty="0"/>
              <a:t>Paragraph Header.</a:t>
            </a:r>
          </a:p>
        </p:txBody>
      </p:sp>
      <p:sp>
        <p:nvSpPr>
          <p:cNvPr id="12" name="Text Placeholder 23"/>
          <p:cNvSpPr>
            <a:spLocks noGrp="1"/>
          </p:cNvSpPr>
          <p:nvPr>
            <p:ph type="body" sz="quarter" idx="16" hasCustomPrompt="1"/>
          </p:nvPr>
        </p:nvSpPr>
        <p:spPr>
          <a:xfrm>
            <a:off x="6384945" y="1693763"/>
            <a:ext cx="4654145" cy="287460"/>
          </a:xfrm>
          <a:prstGeom prst="rect">
            <a:avLst/>
          </a:prstGeom>
        </p:spPr>
        <p:txBody>
          <a:bodyPr vert="horz"/>
          <a:lstStyle>
            <a:lvl1pPr marL="0" indent="0">
              <a:buNone/>
              <a:defRPr sz="1467" b="0" i="0" baseline="0">
                <a:solidFill>
                  <a:srgbClr val="3EB1C8"/>
                </a:solidFill>
                <a:latin typeface="Arial"/>
                <a:cs typeface="Arial"/>
              </a:defRPr>
            </a:lvl1pPr>
            <a:lvl2pPr marL="609585" indent="0" algn="l">
              <a:buFont typeface="Arial"/>
              <a:buNone/>
              <a:defRPr/>
            </a:lvl2pPr>
          </a:lstStyle>
          <a:p>
            <a:r>
              <a:rPr lang="en-US" dirty="0"/>
              <a:t>Paragraph Header.</a:t>
            </a:r>
          </a:p>
        </p:txBody>
      </p:sp>
      <p:sp>
        <p:nvSpPr>
          <p:cNvPr id="10" name="Slide Number Placeholder 5"/>
          <p:cNvSpPr txBox="1">
            <a:spLocks/>
          </p:cNvSpPr>
          <p:nvPr userDrawn="1"/>
        </p:nvSpPr>
        <p:spPr>
          <a:xfrm>
            <a:off x="223378" y="651557"/>
            <a:ext cx="518807" cy="366183"/>
          </a:xfrm>
          <a:prstGeom prst="rect">
            <a:avLst/>
          </a:prstGeom>
        </p:spPr>
        <p:txBody>
          <a:bodyPr vert="horz" lIns="121920" tIns="60960" rIns="121920" bIns="6096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F86BE781-F731-754D-A9A2-E242BD6069B1}" type="slidenum">
              <a:rPr lang="en-US" sz="1067" smtClean="0">
                <a:solidFill>
                  <a:schemeClr val="bg2"/>
                </a:solidFill>
                <a:latin typeface="Arial"/>
                <a:cs typeface="Arial"/>
              </a:rPr>
              <a:pPr algn="ctr"/>
              <a:t>‹#›</a:t>
            </a:fld>
            <a:endParaRPr lang="en-US" sz="1067" dirty="0">
              <a:solidFill>
                <a:schemeClr val="bg2"/>
              </a:solidFill>
              <a:latin typeface="Arial"/>
              <a:cs typeface="Arial"/>
            </a:endParaRPr>
          </a:p>
        </p:txBody>
      </p:sp>
    </p:spTree>
    <p:extLst>
      <p:ext uri="{BB962C8B-B14F-4D97-AF65-F5344CB8AC3E}">
        <p14:creationId xmlns:p14="http://schemas.microsoft.com/office/powerpoint/2010/main" val="546474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alpha val="93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D480-60C9-4D9F-81CC-2C97F3B27D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449FA0-59A7-4B1E-BDA0-DA2DDEDD0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913235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4CD2-1625-4236-94A7-4D8AFBC03520}"/>
              </a:ext>
            </a:extLst>
          </p:cNvPr>
          <p:cNvSpPr>
            <a:spLocks noGrp="1"/>
          </p:cNvSpPr>
          <p:nvPr>
            <p:ph type="title"/>
          </p:nvPr>
        </p:nvSpPr>
        <p:spPr>
          <a:xfrm>
            <a:off x="385272" y="279119"/>
            <a:ext cx="10968527" cy="865469"/>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0B72B75-DF6F-48A6-B06B-4BDA9FAB8D1C}"/>
              </a:ext>
            </a:extLst>
          </p:cNvPr>
          <p:cNvSpPr>
            <a:spLocks noGrp="1"/>
          </p:cNvSpPr>
          <p:nvPr>
            <p:ph idx="1"/>
          </p:nvPr>
        </p:nvSpPr>
        <p:spPr>
          <a:xfrm>
            <a:off x="385273" y="1375873"/>
            <a:ext cx="10968527" cy="4317953"/>
          </a:xfrm>
        </p:spPr>
        <p:txBody>
          <a:bodyPr/>
          <a:lstStyle>
            <a:lvl2pPr marL="803275" indent="-346075">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C843B9-7751-4F38-A776-11FF78A4FEC2}"/>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75DC7C77-93C3-4922-9A2A-04AF768D7A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052279-F676-45DB-95B5-E5B3E5D3C8C7}"/>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998443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59AF8-9835-9B43-9492-877DA16C0EE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5195B6-FFCA-4563-B704-80ED70DFB336}"/>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1AEF8B9D-1DDB-48C8-A70B-7A241E2BDD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18C441-656A-4F39-9230-31CB877AF374}"/>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FB97FC0C-A468-4D87-AF65-2750B49F73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8987CC-161F-4A4C-825E-DFC222C10E1A}"/>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4021223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03E8-1FCD-4F02-92FD-5107BE2D77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0AC093-5FF7-4C76-B17D-1BEE5AF885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F426DF-74E4-4A13-82A5-ACDCAAF0AE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06EE40-E1D8-48B8-92C8-337CAA74814B}"/>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CD0F58FA-F26A-45E4-9E30-BBB91E1111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4EFC3-1AEB-4C47-8E2C-B6A6DE5933F1}"/>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1313623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84CD2-1625-4236-94A7-4D8AFBC03520}"/>
              </a:ext>
            </a:extLst>
          </p:cNvPr>
          <p:cNvSpPr>
            <a:spLocks noGrp="1"/>
          </p:cNvSpPr>
          <p:nvPr>
            <p:ph type="title"/>
          </p:nvPr>
        </p:nvSpPr>
        <p:spPr>
          <a:xfrm>
            <a:off x="385272" y="279119"/>
            <a:ext cx="10968527" cy="86546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0B72B75-DF6F-48A6-B06B-4BDA9FAB8D1C}"/>
              </a:ext>
            </a:extLst>
          </p:cNvPr>
          <p:cNvSpPr>
            <a:spLocks noGrp="1"/>
          </p:cNvSpPr>
          <p:nvPr>
            <p:ph idx="1"/>
          </p:nvPr>
        </p:nvSpPr>
        <p:spPr>
          <a:xfrm>
            <a:off x="385273" y="1375873"/>
            <a:ext cx="10968527" cy="4317953"/>
          </a:xfrm>
        </p:spPr>
        <p:txBody>
          <a:bodyPr/>
          <a:lstStyle>
            <a:lvl2pPr marL="803275" indent="-346075">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6C843B9-7751-4F38-A776-11FF78A4FEC2}"/>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75DC7C77-93C3-4922-9A2A-04AF768D7A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B052279-F676-45DB-95B5-E5B3E5D3C8C7}"/>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651891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4408-C85A-4C24-8CBD-E5BD99E0E3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0562E-E1D9-4D5D-B1B9-D48CE830B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034791-C3E8-4BC8-BA3E-B33FD72448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48FCF5-23F5-4FB3-B68F-352F14C268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ED5093B-550D-49C0-B687-D81A9FCF9B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985D41-4D8A-4E56-83A0-052EEBFD55B4}"/>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8" name="Footer Placeholder 7">
            <a:extLst>
              <a:ext uri="{FF2B5EF4-FFF2-40B4-BE49-F238E27FC236}">
                <a16:creationId xmlns:a16="http://schemas.microsoft.com/office/drawing/2014/main" id="{BE0C2507-68C6-4E8E-B429-3BC8122E966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B327A39-7E53-4C3F-A958-14A9CC7F5F7C}"/>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8490566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C874-74A6-432E-B193-3AD1259B41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AFAAA9-96CA-48A0-8D5D-CFF8205E371C}"/>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4" name="Footer Placeholder 3">
            <a:extLst>
              <a:ext uri="{FF2B5EF4-FFF2-40B4-BE49-F238E27FC236}">
                <a16:creationId xmlns:a16="http://schemas.microsoft.com/office/drawing/2014/main" id="{2F1BA985-1E1E-4122-904B-ED23D308622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4902ACC-939B-4CA1-B804-E24BEC3D69E2}"/>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690654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DFA6AC-616E-41B5-BF79-2DED48062DC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3" name="Footer Placeholder 2">
            <a:extLst>
              <a:ext uri="{FF2B5EF4-FFF2-40B4-BE49-F238E27FC236}">
                <a16:creationId xmlns:a16="http://schemas.microsoft.com/office/drawing/2014/main" id="{D4395FDB-90ED-4F13-AC8C-3F70968A45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CB7EC2-DF54-4FF2-AD89-A6CBC77095E4}"/>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0788232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91E0-B2EC-4C8E-BEF8-C3057DDB0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A64C4A-5FF7-4D3F-9E8D-A7B4ECC508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CB979B-1E57-4F9C-9295-66EDEC254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4D3352-A9A5-4650-8C4C-340DAC6E9B4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F3A62D2E-D449-45B0-8E1E-F535F49809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01204A-8522-4E25-9AF3-68D71FB85151}"/>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5801034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3E207-4B7B-4D40-854F-E228A5690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D6E5A8-8848-4163-B43B-F45AA228E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5532C76-2C9B-4BB7-8DF3-FE35E5AA2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770EB0-2FCD-4832-8F08-917C5586271A}"/>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8D7E6A24-38AD-4C3B-9FE8-98D68F85C2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648254-C68B-406F-89AE-38B6256D3B15}"/>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7904332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DC312-0849-4D15-AE06-0F7C4E28D3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7EDF6C-5BE7-494E-A778-41BB1A4DC6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F28DD0-C461-4A78-A81C-ADC6ABDBA035}"/>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D04934A8-6836-4687-983E-DCFA9447B6E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51F6A98-4982-4121-8D80-A56647B0295B}"/>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41513581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3B4625-BD03-4497-A55B-7FFFA2ED85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35D439-B1EA-4B65-BB23-53CA8BEB714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DFE51-C641-42EE-995B-4D747B105DA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8AC64B6F-BCA0-4746-8B3B-934F7C93B6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67CA2DE-82E5-4ACF-A01A-A4888E4CD162}"/>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4043568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359AF8-9835-9B43-9492-877DA16C0E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C5195B6-FFCA-4563-B704-80ED70DFB3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AEF8B9D-1DDB-48C8-A70B-7A241E2BDD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18C441-656A-4F39-9230-31CB877AF374}"/>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FB97FC0C-A468-4D87-AF65-2750B49F73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8987CC-161F-4A4C-825E-DFC222C10E1A}"/>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616343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A03E8-1FCD-4F02-92FD-5107BE2D77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0AC093-5FF7-4C76-B17D-1BEE5AF885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DF426DF-74E4-4A13-82A5-ACDCAAF0AE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06EE40-E1D8-48B8-92C8-337CAA74814B}"/>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CD0F58FA-F26A-45E4-9E30-BBB91E1111E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C4EFC3-1AEB-4C47-8E2C-B6A6DE5933F1}"/>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1503453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4408-C85A-4C24-8CBD-E5BD99E0E3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60562E-E1D9-4D5D-B1B9-D48CE830BA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034791-C3E8-4BC8-BA3E-B33FD72448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48FCF5-23F5-4FB3-B68F-352F14C268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D5093B-550D-49C0-B687-D81A9FCF9B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985D41-4D8A-4E56-83A0-052EEBFD55B4}"/>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8" name="Footer Placeholder 7">
            <a:extLst>
              <a:ext uri="{FF2B5EF4-FFF2-40B4-BE49-F238E27FC236}">
                <a16:creationId xmlns:a16="http://schemas.microsoft.com/office/drawing/2014/main" id="{BE0C2507-68C6-4E8E-B429-3BC8122E966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B327A39-7E53-4C3F-A958-14A9CC7F5F7C}"/>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5837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C874-74A6-432E-B193-3AD1259B41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AFAAA9-96CA-48A0-8D5D-CFF8205E371C}"/>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4" name="Footer Placeholder 3">
            <a:extLst>
              <a:ext uri="{FF2B5EF4-FFF2-40B4-BE49-F238E27FC236}">
                <a16:creationId xmlns:a16="http://schemas.microsoft.com/office/drawing/2014/main" id="{2F1BA985-1E1E-4122-904B-ED23D308622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4902ACC-939B-4CA1-B804-E24BEC3D69E2}"/>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742340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DFA6AC-616E-41B5-BF79-2DED48062DC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3" name="Footer Placeholder 2">
            <a:extLst>
              <a:ext uri="{FF2B5EF4-FFF2-40B4-BE49-F238E27FC236}">
                <a16:creationId xmlns:a16="http://schemas.microsoft.com/office/drawing/2014/main" id="{D4395FDB-90ED-4F13-AC8C-3F70968A458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CCB7EC2-DF54-4FF2-AD89-A6CBC77095E4}"/>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2240948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691E0-B2EC-4C8E-BEF8-C3057DDB0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A64C4A-5FF7-4D3F-9E8D-A7B4ECC508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CB979B-1E57-4F9C-9295-66EDEC254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4D3352-A9A5-4650-8C4C-340DAC6E9B41}"/>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F3A62D2E-D449-45B0-8E1E-F535F498096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01204A-8522-4E25-9AF3-68D71FB85151}"/>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92496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3E207-4B7B-4D40-854F-E228A56900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D6E5A8-8848-4163-B43B-F45AA228E9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5532C76-2C9B-4BB7-8DF3-FE35E5AA2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770EB0-2FCD-4832-8F08-917C5586271A}"/>
              </a:ext>
            </a:extLst>
          </p:cNvPr>
          <p:cNvSpPr>
            <a:spLocks noGrp="1"/>
          </p:cNvSpPr>
          <p:nvPr>
            <p:ph type="dt" sz="half" idx="10"/>
          </p:nvPr>
        </p:nvSpPr>
        <p:spPr/>
        <p:txBody>
          <a:bodyPr/>
          <a:lstStyle/>
          <a:p>
            <a:fld id="{CCD40919-A5F9-4E70-899D-5EB4E5398D11}" type="datetimeFigureOut">
              <a:rPr lang="en-US" smtClean="0"/>
              <a:t>5/20/2025</a:t>
            </a:fld>
            <a:endParaRPr lang="en-US" dirty="0"/>
          </a:p>
        </p:txBody>
      </p:sp>
      <p:sp>
        <p:nvSpPr>
          <p:cNvPr id="6" name="Footer Placeholder 5">
            <a:extLst>
              <a:ext uri="{FF2B5EF4-FFF2-40B4-BE49-F238E27FC236}">
                <a16:creationId xmlns:a16="http://schemas.microsoft.com/office/drawing/2014/main" id="{8D7E6A24-38AD-4C3B-9FE8-98D68F85C2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0648254-C68B-406F-89AE-38B6256D3B15}"/>
              </a:ext>
            </a:extLst>
          </p:cNvPr>
          <p:cNvSpPr>
            <a:spLocks noGrp="1"/>
          </p:cNvSpPr>
          <p:nvPr>
            <p:ph type="sldNum" sz="quarter" idx="12"/>
          </p:nvPr>
        </p:nvSpPr>
        <p:spPr/>
        <p:txBody>
          <a:bodyPr/>
          <a:lstStyle/>
          <a:p>
            <a:fld id="{BAB8096D-9F67-4340-9E08-C0BC8B3F0F4E}" type="slidenum">
              <a:rPr lang="en-US" smtClean="0"/>
              <a:t>‹#›</a:t>
            </a:fld>
            <a:endParaRPr lang="en-US" dirty="0"/>
          </a:p>
        </p:txBody>
      </p:sp>
    </p:spTree>
    <p:extLst>
      <p:ext uri="{BB962C8B-B14F-4D97-AF65-F5344CB8AC3E}">
        <p14:creationId xmlns:p14="http://schemas.microsoft.com/office/powerpoint/2010/main" val="3186882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image" Target="../media/image4.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Picture 11" descr="Text&#10;&#10;Description automatically generated with medium confidence">
            <a:extLst>
              <a:ext uri="{FF2B5EF4-FFF2-40B4-BE49-F238E27FC236}">
                <a16:creationId xmlns:a16="http://schemas.microsoft.com/office/drawing/2014/main" id="{DFD0C754-139F-DE46-A43B-E6EDC791D732}"/>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888DC746-C23A-4D32-9873-D2A867F6B7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EEDEEB-F11F-4184-B856-044A93953F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6D72609-7A29-4751-95FE-8CF7B6D40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C24CF0AE-1421-479C-ABF3-A708B1E0B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471E275-1663-452B-A43B-488ED7EB7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B8096D-9F67-4340-9E08-C0BC8B3F0F4E}" type="slidenum">
              <a:rPr lang="en-US" smtClean="0"/>
              <a:t>‹#›</a:t>
            </a:fld>
            <a:endParaRPr lang="en-US" dirty="0"/>
          </a:p>
        </p:txBody>
      </p:sp>
      <p:pic>
        <p:nvPicPr>
          <p:cNvPr id="10" name="Picture 9">
            <a:extLst>
              <a:ext uri="{FF2B5EF4-FFF2-40B4-BE49-F238E27FC236}">
                <a16:creationId xmlns:a16="http://schemas.microsoft.com/office/drawing/2014/main" id="{0CD5DBC3-5EAD-48DF-93D4-338F8CC0FBA1}"/>
              </a:ext>
            </a:extLst>
          </p:cNvPr>
          <p:cNvPicPr>
            <a:picLocks noChangeAspect="1"/>
          </p:cNvPicPr>
          <p:nvPr userDrawn="1"/>
        </p:nvPicPr>
        <p:blipFill>
          <a:blip r:embed="rId18">
            <a:extLst>
              <a:ext uri="{28A0092B-C50C-407E-A947-70E740481C1C}">
                <a14:useLocalDpi xmlns:a14="http://schemas.microsoft.com/office/drawing/2010/main" val="0"/>
              </a:ext>
            </a:extLst>
          </a:blip>
          <a:srcRect/>
          <a:stretch/>
        </p:blipFill>
        <p:spPr>
          <a:xfrm>
            <a:off x="11091529" y="6002337"/>
            <a:ext cx="884632" cy="683676"/>
          </a:xfrm>
          <a:prstGeom prst="rect">
            <a:avLst/>
          </a:prstGeom>
        </p:spPr>
      </p:pic>
    </p:spTree>
    <p:extLst>
      <p:ext uri="{BB962C8B-B14F-4D97-AF65-F5344CB8AC3E}">
        <p14:creationId xmlns:p14="http://schemas.microsoft.com/office/powerpoint/2010/main" val="36331180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 id="2147483685" r:id="rId13"/>
    <p:sldLayoutId id="2147483686" r:id="rId14"/>
    <p:sldLayoutId id="2147483687" r:id="rId15"/>
  </p:sldLayoutIdLst>
  <p:txStyles>
    <p:titleStyle>
      <a:lvl1pPr algn="l" defTabSz="914400" rtl="0" eaLnBrk="1" latinLnBrk="0" hangingPunct="1">
        <a:lnSpc>
          <a:spcPct val="90000"/>
        </a:lnSpc>
        <a:spcBef>
          <a:spcPct val="0"/>
        </a:spcBef>
        <a:buNone/>
        <a:defRPr sz="4400" b="1" kern="1200">
          <a:solidFill>
            <a:srgbClr val="002060"/>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Clr>
          <a:srgbClr val="0070C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0C0"/>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lumMod val="75000"/>
            <a:lumOff val="25000"/>
          </a:schemeClr>
        </a:buClr>
        <a:buFont typeface="Calibri" panose="020F050202020403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FD0C754-139F-DE46-A43B-E6EDC791D73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888DC746-C23A-4D32-9873-D2A867F6B7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EEDEEB-F11F-4184-B856-044A93953F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6D72609-7A29-4751-95FE-8CF7B6D409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D40919-A5F9-4E70-899D-5EB4E5398D11}" type="datetimeFigureOut">
              <a:rPr lang="en-US" smtClean="0"/>
              <a:t>5/20/2025</a:t>
            </a:fld>
            <a:endParaRPr lang="en-US" dirty="0"/>
          </a:p>
        </p:txBody>
      </p:sp>
      <p:sp>
        <p:nvSpPr>
          <p:cNvPr id="5" name="Footer Placeholder 4">
            <a:extLst>
              <a:ext uri="{FF2B5EF4-FFF2-40B4-BE49-F238E27FC236}">
                <a16:creationId xmlns:a16="http://schemas.microsoft.com/office/drawing/2014/main" id="{C24CF0AE-1421-479C-ABF3-A708B1E0B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471E275-1663-452B-A43B-488ED7EB76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B8096D-9F67-4340-9E08-C0BC8B3F0F4E}" type="slidenum">
              <a:rPr lang="en-US" smtClean="0"/>
              <a:t>‹#›</a:t>
            </a:fld>
            <a:endParaRPr lang="en-US" dirty="0"/>
          </a:p>
        </p:txBody>
      </p:sp>
      <p:pic>
        <p:nvPicPr>
          <p:cNvPr id="10" name="Picture 9">
            <a:extLst>
              <a:ext uri="{FF2B5EF4-FFF2-40B4-BE49-F238E27FC236}">
                <a16:creationId xmlns:a16="http://schemas.microsoft.com/office/drawing/2014/main" id="{0CD5DBC3-5EAD-48DF-93D4-338F8CC0FBA1}"/>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11091529" y="6002337"/>
            <a:ext cx="884632" cy="683676"/>
          </a:xfrm>
          <a:prstGeom prst="rect">
            <a:avLst/>
          </a:prstGeom>
        </p:spPr>
      </p:pic>
    </p:spTree>
    <p:extLst>
      <p:ext uri="{BB962C8B-B14F-4D97-AF65-F5344CB8AC3E}">
        <p14:creationId xmlns:p14="http://schemas.microsoft.com/office/powerpoint/2010/main" val="1958115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b="1" kern="1200">
          <a:solidFill>
            <a:srgbClr val="002060"/>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Clr>
          <a:srgbClr val="0070C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70C0"/>
        </a:buClr>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Clr>
          <a:schemeClr val="tx1">
            <a:lumMod val="75000"/>
            <a:lumOff val="25000"/>
          </a:schemeClr>
        </a:buClr>
        <a:buFont typeface="Calibri" panose="020F050202020403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mailto:tammi.blackstone@dom.iowa.gov" TargetMode="External"/><Relationship Id="rId1" Type="http://schemas.openxmlformats.org/officeDocument/2006/relationships/slideLayout" Target="../slideLayouts/slideLayout23.xml"/><Relationship Id="rId4" Type="http://schemas.openxmlformats.org/officeDocument/2006/relationships/image" Target="cid:c436314f-d4f0-4851-9eed-deb180b0032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8C2A-BE20-7078-C7B6-55D1C2BDE03B}"/>
              </a:ext>
            </a:extLst>
          </p:cNvPr>
          <p:cNvSpPr>
            <a:spLocks noGrp="1"/>
          </p:cNvSpPr>
          <p:nvPr>
            <p:ph type="title"/>
          </p:nvPr>
        </p:nvSpPr>
        <p:spPr/>
        <p:txBody>
          <a:bodyPr/>
          <a:lstStyle/>
          <a:p>
            <a:r>
              <a:rPr lang="en-US" dirty="0"/>
              <a:t>NIEM on the Ground</a:t>
            </a:r>
          </a:p>
        </p:txBody>
      </p:sp>
      <p:sp>
        <p:nvSpPr>
          <p:cNvPr id="3" name="Text Placeholder 2">
            <a:extLst>
              <a:ext uri="{FF2B5EF4-FFF2-40B4-BE49-F238E27FC236}">
                <a16:creationId xmlns:a16="http://schemas.microsoft.com/office/drawing/2014/main" id="{7731D810-D2F5-9C2E-F79A-77EA22685D49}"/>
              </a:ext>
            </a:extLst>
          </p:cNvPr>
          <p:cNvSpPr>
            <a:spLocks noGrp="1"/>
          </p:cNvSpPr>
          <p:nvPr>
            <p:ph type="body" idx="1"/>
          </p:nvPr>
        </p:nvSpPr>
        <p:spPr/>
        <p:txBody>
          <a:bodyPr/>
          <a:lstStyle/>
          <a:p>
            <a:r>
              <a:rPr lang="en-US" dirty="0"/>
              <a:t>The Iowa Integrated Justice Initiative</a:t>
            </a:r>
          </a:p>
        </p:txBody>
      </p:sp>
    </p:spTree>
    <p:extLst>
      <p:ext uri="{BB962C8B-B14F-4D97-AF65-F5344CB8AC3E}">
        <p14:creationId xmlns:p14="http://schemas.microsoft.com/office/powerpoint/2010/main" val="2418812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BCB69-0BC4-4F57-BCFC-C876A90F0B52}"/>
              </a:ext>
            </a:extLst>
          </p:cNvPr>
          <p:cNvSpPr>
            <a:spLocks noGrp="1"/>
          </p:cNvSpPr>
          <p:nvPr>
            <p:ph type="title"/>
          </p:nvPr>
        </p:nvSpPr>
        <p:spPr/>
        <p:txBody>
          <a:bodyPr/>
          <a:lstStyle/>
          <a:p>
            <a:r>
              <a:rPr lang="en-US" dirty="0"/>
              <a:t>Iowa Integrated Justice (IIJ)</a:t>
            </a:r>
          </a:p>
        </p:txBody>
      </p:sp>
      <p:sp>
        <p:nvSpPr>
          <p:cNvPr id="3" name="Content Placeholder 2">
            <a:extLst>
              <a:ext uri="{FF2B5EF4-FFF2-40B4-BE49-F238E27FC236}">
                <a16:creationId xmlns:a16="http://schemas.microsoft.com/office/drawing/2014/main" id="{41E60FE6-2DE1-47BC-BECB-A5FA10EEE3D8}"/>
              </a:ext>
            </a:extLst>
          </p:cNvPr>
          <p:cNvSpPr>
            <a:spLocks noGrp="1"/>
          </p:cNvSpPr>
          <p:nvPr>
            <p:ph idx="1"/>
          </p:nvPr>
        </p:nvSpPr>
        <p:spPr/>
        <p:txBody>
          <a:bodyPr/>
          <a:lstStyle/>
          <a:p>
            <a:r>
              <a:rPr lang="en-US" sz="2800" b="0" i="0" dirty="0">
                <a:solidFill>
                  <a:srgbClr val="C00000"/>
                </a:solidFill>
                <a:effectLst/>
                <a:latin typeface="Source Sans Pro Web"/>
              </a:rPr>
              <a:t>Since 2007</a:t>
            </a:r>
            <a:r>
              <a:rPr lang="en-US" sz="2800" b="0" i="0" dirty="0">
                <a:solidFill>
                  <a:srgbClr val="1B1B1B"/>
                </a:solidFill>
                <a:effectLst/>
                <a:latin typeface="Source Sans Pro Web"/>
              </a:rPr>
              <a:t>, IIJ (formerly CJIS, the Criminal Justice </a:t>
            </a:r>
            <a:r>
              <a:rPr lang="en-US" dirty="0">
                <a:solidFill>
                  <a:srgbClr val="1B1B1B"/>
                </a:solidFill>
                <a:latin typeface="Source Sans Pro Web"/>
              </a:rPr>
              <a:t>Information Systems Program</a:t>
            </a:r>
            <a:r>
              <a:rPr lang="en-US" sz="2800" b="0" i="0" dirty="0">
                <a:solidFill>
                  <a:srgbClr val="1B1B1B"/>
                </a:solidFill>
                <a:effectLst/>
                <a:latin typeface="Source Sans Pro Web"/>
              </a:rPr>
              <a:t>) has served as a ‘system of systems’ that integrates and shares criminal justice information among Iowa’s justice agencies in a </a:t>
            </a:r>
            <a:r>
              <a:rPr lang="en-US" sz="2800" b="0" i="0" dirty="0">
                <a:solidFill>
                  <a:srgbClr val="C00000"/>
                </a:solidFill>
                <a:effectLst/>
                <a:latin typeface="Source Sans Pro Web"/>
              </a:rPr>
              <a:t>seamless, real-time, and secure</a:t>
            </a:r>
            <a:r>
              <a:rPr lang="en-US" sz="2800" b="0" i="0" dirty="0">
                <a:solidFill>
                  <a:srgbClr val="1B1B1B"/>
                </a:solidFill>
                <a:effectLst/>
                <a:latin typeface="Source Sans Pro Web"/>
              </a:rPr>
              <a:t> manner.  IIJ makes Iowa’s justice system more efficient and effective by allowing agencies to </a:t>
            </a:r>
            <a:r>
              <a:rPr lang="en-US" sz="2800" b="0" i="0" dirty="0">
                <a:effectLst/>
                <a:latin typeface="Source Sans Pro Web"/>
              </a:rPr>
              <a:t>share or receive critical information immediately and automatically, </a:t>
            </a:r>
            <a:r>
              <a:rPr lang="en-US" sz="2800" b="0" i="0" dirty="0">
                <a:solidFill>
                  <a:srgbClr val="C00000"/>
                </a:solidFill>
                <a:effectLst/>
                <a:latin typeface="Source Sans Pro Web"/>
              </a:rPr>
              <a:t>eliminating</a:t>
            </a:r>
            <a:r>
              <a:rPr lang="en-US" sz="2800" b="0" i="0" dirty="0">
                <a:solidFill>
                  <a:srgbClr val="1B1B1B"/>
                </a:solidFill>
                <a:effectLst/>
                <a:latin typeface="Source Sans Pro Web"/>
              </a:rPr>
              <a:t> outdated methods and </a:t>
            </a:r>
            <a:r>
              <a:rPr lang="en-US" sz="2800" b="0" i="0" dirty="0">
                <a:solidFill>
                  <a:srgbClr val="C00000"/>
                </a:solidFill>
                <a:effectLst/>
                <a:latin typeface="Source Sans Pro Web"/>
              </a:rPr>
              <a:t>unnecessary</a:t>
            </a:r>
            <a:r>
              <a:rPr lang="en-US" sz="2800" b="0" i="0" dirty="0">
                <a:solidFill>
                  <a:srgbClr val="1B1B1B"/>
                </a:solidFill>
                <a:effectLst/>
                <a:latin typeface="Source Sans Pro Web"/>
              </a:rPr>
              <a:t> </a:t>
            </a:r>
            <a:r>
              <a:rPr lang="en-US" sz="2800" b="0" i="0" dirty="0">
                <a:solidFill>
                  <a:srgbClr val="C00000"/>
                </a:solidFill>
                <a:effectLst/>
                <a:latin typeface="Source Sans Pro Web"/>
              </a:rPr>
              <a:t>manual entry</a:t>
            </a:r>
            <a:r>
              <a:rPr lang="en-US" sz="2800" b="0" i="0" dirty="0">
                <a:solidFill>
                  <a:srgbClr val="1B1B1B"/>
                </a:solidFill>
                <a:effectLst/>
                <a:latin typeface="Source Sans Pro Web"/>
              </a:rPr>
              <a:t>.</a:t>
            </a:r>
            <a:endParaRPr lang="en-US" sz="2800" dirty="0"/>
          </a:p>
          <a:p>
            <a:pPr marL="0" indent="0">
              <a:buNone/>
            </a:pPr>
            <a:endParaRPr lang="en-US" dirty="0"/>
          </a:p>
        </p:txBody>
      </p:sp>
    </p:spTree>
    <p:extLst>
      <p:ext uri="{BB962C8B-B14F-4D97-AF65-F5344CB8AC3E}">
        <p14:creationId xmlns:p14="http://schemas.microsoft.com/office/powerpoint/2010/main" val="1906566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56F853-F138-4D6A-84A1-4CD57D161F53}"/>
              </a:ext>
            </a:extLst>
          </p:cNvPr>
          <p:cNvSpPr/>
          <p:nvPr/>
        </p:nvSpPr>
        <p:spPr>
          <a:xfrm>
            <a:off x="366067" y="785318"/>
            <a:ext cx="353843" cy="15950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2" name="Picture 1">
            <a:extLst>
              <a:ext uri="{FF2B5EF4-FFF2-40B4-BE49-F238E27FC236}">
                <a16:creationId xmlns:a16="http://schemas.microsoft.com/office/drawing/2014/main" id="{537A5400-A5AE-492A-AD6A-BA4F1470B333}"/>
              </a:ext>
            </a:extLst>
          </p:cNvPr>
          <p:cNvPicPr>
            <a:picLocks noChangeAspect="1"/>
          </p:cNvPicPr>
          <p:nvPr/>
        </p:nvPicPr>
        <p:blipFill>
          <a:blip r:embed="rId3"/>
          <a:stretch>
            <a:fillRect/>
          </a:stretch>
        </p:blipFill>
        <p:spPr>
          <a:xfrm>
            <a:off x="90384" y="0"/>
            <a:ext cx="12011231" cy="6858000"/>
          </a:xfrm>
          <a:prstGeom prst="rect">
            <a:avLst/>
          </a:prstGeom>
        </p:spPr>
      </p:pic>
      <p:sp>
        <p:nvSpPr>
          <p:cNvPr id="5" name="Text Placeholder 4">
            <a:extLst>
              <a:ext uri="{FF2B5EF4-FFF2-40B4-BE49-F238E27FC236}">
                <a16:creationId xmlns:a16="http://schemas.microsoft.com/office/drawing/2014/main" id="{BEFF356C-8C5D-498A-B9FF-15E3DC7F6851}"/>
              </a:ext>
            </a:extLst>
          </p:cNvPr>
          <p:cNvSpPr>
            <a:spLocks noGrp="1"/>
          </p:cNvSpPr>
          <p:nvPr>
            <p:ph type="body" sz="quarter" idx="11"/>
          </p:nvPr>
        </p:nvSpPr>
        <p:spPr>
          <a:xfrm>
            <a:off x="0" y="0"/>
            <a:ext cx="3130475" cy="1742739"/>
          </a:xfrm>
        </p:spPr>
        <p:txBody>
          <a:bodyPr>
            <a:normAutofit/>
          </a:bodyPr>
          <a:lstStyle/>
          <a:p>
            <a:r>
              <a:rPr lang="en-US" sz="4400" b="1" dirty="0">
                <a:solidFill>
                  <a:srgbClr val="002060"/>
                </a:solidFill>
                <a:latin typeface="Calibri" panose="020F0502020204030204" pitchFamily="34" charset="0"/>
                <a:ea typeface="+mj-ea"/>
                <a:cs typeface="Calibri" panose="020F0502020204030204" pitchFamily="34" charset="0"/>
              </a:rPr>
              <a:t>Current CJIS Exchanges</a:t>
            </a:r>
          </a:p>
        </p:txBody>
      </p:sp>
    </p:spTree>
    <p:extLst>
      <p:ext uri="{BB962C8B-B14F-4D97-AF65-F5344CB8AC3E}">
        <p14:creationId xmlns:p14="http://schemas.microsoft.com/office/powerpoint/2010/main" val="1956746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808570B-956A-BDBC-98C4-3A9D0BCB9B6A}"/>
              </a:ext>
            </a:extLst>
          </p:cNvPr>
          <p:cNvSpPr>
            <a:spLocks noGrp="1"/>
          </p:cNvSpPr>
          <p:nvPr>
            <p:ph type="title"/>
          </p:nvPr>
        </p:nvSpPr>
        <p:spPr/>
        <p:txBody>
          <a:bodyPr>
            <a:normAutofit/>
          </a:bodyPr>
          <a:lstStyle/>
          <a:p>
            <a:r>
              <a:rPr lang="en-US" dirty="0"/>
              <a:t>Anatomy of an Exchange</a:t>
            </a:r>
          </a:p>
        </p:txBody>
      </p:sp>
      <p:sp>
        <p:nvSpPr>
          <p:cNvPr id="2" name="Text Placeholder 1">
            <a:extLst>
              <a:ext uri="{FF2B5EF4-FFF2-40B4-BE49-F238E27FC236}">
                <a16:creationId xmlns:a16="http://schemas.microsoft.com/office/drawing/2014/main" id="{69CF8630-1449-4CC3-AB04-564546F9442F}"/>
              </a:ext>
            </a:extLst>
          </p:cNvPr>
          <p:cNvSpPr>
            <a:spLocks noGrp="1"/>
          </p:cNvSpPr>
          <p:nvPr>
            <p:ph idx="1"/>
          </p:nvPr>
        </p:nvSpPr>
        <p:spPr>
          <a:xfrm>
            <a:off x="385272" y="3880385"/>
            <a:ext cx="10968527" cy="2264826"/>
          </a:xfrm>
        </p:spPr>
        <p:txBody>
          <a:bodyPr>
            <a:normAutofit fontScale="85000" lnSpcReduction="20000"/>
          </a:bodyPr>
          <a:lstStyle/>
          <a:p>
            <a:pPr>
              <a:spcBef>
                <a:spcPts val="1600"/>
              </a:spcBef>
              <a:spcAft>
                <a:spcPts val="0"/>
              </a:spcAft>
              <a:buFont typeface="Arial" panose="020B0604020202020204" pitchFamily="34" charset="0"/>
              <a:buChar char="•"/>
            </a:pPr>
            <a:r>
              <a:rPr lang="en-US" sz="2800" dirty="0"/>
              <a:t>Planning – identifying a candidate workflow process</a:t>
            </a:r>
          </a:p>
          <a:p>
            <a:pPr>
              <a:spcBef>
                <a:spcPts val="1600"/>
              </a:spcBef>
              <a:spcAft>
                <a:spcPts val="0"/>
              </a:spcAft>
              <a:buFont typeface="Arial" panose="020B0604020202020204" pitchFamily="34" charset="0"/>
              <a:buChar char="•"/>
            </a:pPr>
            <a:r>
              <a:rPr lang="en-US" sz="2800" dirty="0"/>
              <a:t>The Service Specification Package – business and architecture requirements</a:t>
            </a:r>
          </a:p>
          <a:p>
            <a:pPr>
              <a:spcBef>
                <a:spcPts val="1600"/>
              </a:spcBef>
              <a:spcAft>
                <a:spcPts val="0"/>
              </a:spcAft>
              <a:buFont typeface="Arial" panose="020B0604020202020204" pitchFamily="34" charset="0"/>
              <a:buChar char="•"/>
            </a:pPr>
            <a:r>
              <a:rPr lang="en-US" sz="2800" dirty="0"/>
              <a:t>Technical Standards: NIEM, Web-Services, Security</a:t>
            </a:r>
          </a:p>
          <a:p>
            <a:pPr>
              <a:spcBef>
                <a:spcPts val="1600"/>
              </a:spcBef>
              <a:spcAft>
                <a:spcPts val="0"/>
              </a:spcAft>
              <a:buFont typeface="Arial" panose="020B0604020202020204" pitchFamily="34" charset="0"/>
              <a:buChar char="•"/>
            </a:pPr>
            <a:r>
              <a:rPr lang="en-US" sz="2800" dirty="0"/>
              <a:t>Data management – validations ensure the integrity and accuracy of the data</a:t>
            </a:r>
          </a:p>
          <a:p>
            <a:pPr>
              <a:spcBef>
                <a:spcPts val="1600"/>
              </a:spcBef>
              <a:spcAft>
                <a:spcPts val="0"/>
              </a:spcAft>
              <a:buFont typeface="Arial" panose="020B0604020202020204" pitchFamily="34" charset="0"/>
              <a:buChar char="•"/>
            </a:pPr>
            <a:r>
              <a:rPr lang="en-US" sz="2800" dirty="0"/>
              <a:t>The importance of response messaging</a:t>
            </a:r>
          </a:p>
          <a:p>
            <a:endParaRPr lang="en-US" dirty="0"/>
          </a:p>
        </p:txBody>
      </p:sp>
      <p:grpSp>
        <p:nvGrpSpPr>
          <p:cNvPr id="11" name="Group 10">
            <a:extLst>
              <a:ext uri="{FF2B5EF4-FFF2-40B4-BE49-F238E27FC236}">
                <a16:creationId xmlns:a16="http://schemas.microsoft.com/office/drawing/2014/main" id="{8E27CD0C-3225-55B0-52FC-B93452EEC223}"/>
              </a:ext>
            </a:extLst>
          </p:cNvPr>
          <p:cNvGrpSpPr/>
          <p:nvPr/>
        </p:nvGrpSpPr>
        <p:grpSpPr>
          <a:xfrm>
            <a:off x="1600211" y="1144588"/>
            <a:ext cx="8991577" cy="2582562"/>
            <a:chOff x="1392644" y="1193372"/>
            <a:chExt cx="9373945" cy="2803127"/>
          </a:xfrm>
        </p:grpSpPr>
        <p:sp>
          <p:nvSpPr>
            <p:cNvPr id="12" name="TextBox 11">
              <a:extLst>
                <a:ext uri="{FF2B5EF4-FFF2-40B4-BE49-F238E27FC236}">
                  <a16:creationId xmlns:a16="http://schemas.microsoft.com/office/drawing/2014/main" id="{E46CF805-4A9C-4712-BFC0-B32C0C289A01}"/>
                </a:ext>
              </a:extLst>
            </p:cNvPr>
            <p:cNvSpPr txBox="1"/>
            <p:nvPr/>
          </p:nvSpPr>
          <p:spPr>
            <a:xfrm>
              <a:off x="5706210" y="1964819"/>
              <a:ext cx="1367023" cy="379656"/>
            </a:xfrm>
            <a:prstGeom prst="rect">
              <a:avLst/>
            </a:prstGeom>
            <a:noFill/>
          </p:spPr>
          <p:txBody>
            <a:bodyPr wrap="square" rtlCol="0">
              <a:spAutoFit/>
            </a:bodyPr>
            <a:lstStyle/>
            <a:p>
              <a:pPr algn="ctr"/>
              <a:r>
                <a:rPr lang="en-US" sz="1867" dirty="0"/>
                <a:t>Response</a:t>
              </a:r>
            </a:p>
          </p:txBody>
        </p:sp>
        <p:pic>
          <p:nvPicPr>
            <p:cNvPr id="13" name="Picture Placeholder 15">
              <a:extLst>
                <a:ext uri="{FF2B5EF4-FFF2-40B4-BE49-F238E27FC236}">
                  <a16:creationId xmlns:a16="http://schemas.microsoft.com/office/drawing/2014/main" id="{6A8D67FA-A1CC-4FD6-BD59-D5C7E6D4C18B}"/>
                </a:ext>
              </a:extLst>
            </p:cNvPr>
            <p:cNvPicPr>
              <a:picLocks noChangeAspect="1"/>
            </p:cNvPicPr>
            <p:nvPr/>
          </p:nvPicPr>
          <p:blipFill rotWithShape="1">
            <a:blip r:embed="rId3"/>
            <a:srcRect l="-1602" t="-6334" r="-523" b="-5753"/>
            <a:stretch/>
          </p:blipFill>
          <p:spPr>
            <a:xfrm>
              <a:off x="1392644" y="1193372"/>
              <a:ext cx="9373945" cy="1468673"/>
            </a:xfrm>
            <a:prstGeom prst="rect">
              <a:avLst/>
            </a:prstGeom>
          </p:spPr>
        </p:pic>
        <p:sp>
          <p:nvSpPr>
            <p:cNvPr id="14" name="Right Brace 13">
              <a:extLst>
                <a:ext uri="{FF2B5EF4-FFF2-40B4-BE49-F238E27FC236}">
                  <a16:creationId xmlns:a16="http://schemas.microsoft.com/office/drawing/2014/main" id="{ED78B4BE-26A2-47DE-9BA8-C500113D057E}"/>
                </a:ext>
              </a:extLst>
            </p:cNvPr>
            <p:cNvSpPr/>
            <p:nvPr/>
          </p:nvSpPr>
          <p:spPr>
            <a:xfrm rot="5400000">
              <a:off x="6089186" y="555883"/>
              <a:ext cx="511863" cy="4477685"/>
            </a:xfrm>
            <a:prstGeom prst="rightBrace">
              <a:avLst>
                <a:gd name="adj1" fmla="val 467"/>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400" dirty="0"/>
            </a:p>
          </p:txBody>
        </p:sp>
        <p:sp>
          <p:nvSpPr>
            <p:cNvPr id="15" name="TextBox 14">
              <a:extLst>
                <a:ext uri="{FF2B5EF4-FFF2-40B4-BE49-F238E27FC236}">
                  <a16:creationId xmlns:a16="http://schemas.microsoft.com/office/drawing/2014/main" id="{F0D6E885-E3A6-4FCF-A23A-EAFB9F9A0E1A}"/>
                </a:ext>
              </a:extLst>
            </p:cNvPr>
            <p:cNvSpPr txBox="1"/>
            <p:nvPr/>
          </p:nvSpPr>
          <p:spPr>
            <a:xfrm>
              <a:off x="4106274" y="3001098"/>
              <a:ext cx="4566897" cy="995401"/>
            </a:xfrm>
            <a:prstGeom prst="rect">
              <a:avLst/>
            </a:prstGeom>
            <a:noFill/>
          </p:spPr>
          <p:txBody>
            <a:bodyPr wrap="square" rtlCol="0">
              <a:spAutoFit/>
            </a:bodyPr>
            <a:lstStyle/>
            <a:p>
              <a:pPr algn="ctr"/>
              <a:r>
                <a:rPr lang="en-US" sz="1467" dirty="0">
                  <a:solidFill>
                    <a:schemeClr val="accent1">
                      <a:lumMod val="75000"/>
                    </a:schemeClr>
                  </a:solidFill>
                </a:rPr>
                <a:t>Data validations</a:t>
              </a:r>
            </a:p>
            <a:p>
              <a:pPr algn="ctr"/>
              <a:r>
                <a:rPr lang="en-US" sz="1467" dirty="0">
                  <a:solidFill>
                    <a:schemeClr val="accent1">
                      <a:lumMod val="75000"/>
                    </a:schemeClr>
                  </a:solidFill>
                </a:rPr>
                <a:t>Routing</a:t>
              </a:r>
            </a:p>
            <a:p>
              <a:pPr algn="ctr"/>
              <a:r>
                <a:rPr lang="en-US" sz="1467" dirty="0">
                  <a:solidFill>
                    <a:schemeClr val="accent1">
                      <a:lumMod val="75000"/>
                    </a:schemeClr>
                  </a:solidFill>
                </a:rPr>
                <a:t>Certificate-based security</a:t>
              </a:r>
            </a:p>
            <a:p>
              <a:pPr algn="ctr"/>
              <a:r>
                <a:rPr lang="en-US" sz="1467" dirty="0">
                  <a:solidFill>
                    <a:schemeClr val="accent1">
                      <a:lumMod val="75000"/>
                    </a:schemeClr>
                  </a:solidFill>
                </a:rPr>
                <a:t>Message Delivery verification</a:t>
              </a:r>
            </a:p>
          </p:txBody>
        </p:sp>
      </p:grpSp>
    </p:spTree>
    <p:extLst>
      <p:ext uri="{BB962C8B-B14F-4D97-AF65-F5344CB8AC3E}">
        <p14:creationId xmlns:p14="http://schemas.microsoft.com/office/powerpoint/2010/main" val="4225821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AEE33AD-081D-B0F7-06A0-FB50D0EEB39D}"/>
              </a:ext>
            </a:extLst>
          </p:cNvPr>
          <p:cNvSpPr/>
          <p:nvPr/>
        </p:nvSpPr>
        <p:spPr>
          <a:xfrm>
            <a:off x="4934857" y="1206178"/>
            <a:ext cx="2137925" cy="479289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3600" dirty="0"/>
              <a:t>Enterprise Service Bus</a:t>
            </a:r>
          </a:p>
        </p:txBody>
      </p:sp>
      <p:sp>
        <p:nvSpPr>
          <p:cNvPr id="2" name="Title 1">
            <a:extLst>
              <a:ext uri="{FF2B5EF4-FFF2-40B4-BE49-F238E27FC236}">
                <a16:creationId xmlns:a16="http://schemas.microsoft.com/office/drawing/2014/main" id="{205C2CE7-3269-8DCE-2411-8CF7BF6DC274}"/>
              </a:ext>
            </a:extLst>
          </p:cNvPr>
          <p:cNvSpPr>
            <a:spLocks noGrp="1"/>
          </p:cNvSpPr>
          <p:nvPr>
            <p:ph type="title"/>
          </p:nvPr>
        </p:nvSpPr>
        <p:spPr/>
        <p:txBody>
          <a:bodyPr/>
          <a:lstStyle/>
          <a:p>
            <a:r>
              <a:rPr lang="en-US" dirty="0"/>
              <a:t>Overall IIJ Architecture</a:t>
            </a:r>
          </a:p>
        </p:txBody>
      </p:sp>
      <p:sp>
        <p:nvSpPr>
          <p:cNvPr id="8" name="TextBox 7">
            <a:extLst>
              <a:ext uri="{FF2B5EF4-FFF2-40B4-BE49-F238E27FC236}">
                <a16:creationId xmlns:a16="http://schemas.microsoft.com/office/drawing/2014/main" id="{CD095067-FD8E-C2AB-0380-7680E65B27B2}"/>
              </a:ext>
            </a:extLst>
          </p:cNvPr>
          <p:cNvSpPr txBox="1"/>
          <p:nvPr/>
        </p:nvSpPr>
        <p:spPr>
          <a:xfrm>
            <a:off x="4913085" y="3986315"/>
            <a:ext cx="2237479"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Proxy Web Service</a:t>
            </a:r>
          </a:p>
          <a:p>
            <a:pPr marL="285750" indent="-285750">
              <a:buFont typeface="Arial" panose="020B0604020202020204" pitchFamily="34" charset="0"/>
              <a:buChar char="•"/>
            </a:pPr>
            <a:r>
              <a:rPr lang="en-US" dirty="0">
                <a:solidFill>
                  <a:schemeClr val="bg1"/>
                </a:solidFill>
              </a:rPr>
              <a:t>Data validations</a:t>
            </a:r>
          </a:p>
          <a:p>
            <a:pPr marL="285750" indent="-285750">
              <a:buFont typeface="Arial" panose="020B0604020202020204" pitchFamily="34" charset="0"/>
              <a:buChar char="•"/>
            </a:pPr>
            <a:r>
              <a:rPr lang="en-US" dirty="0">
                <a:solidFill>
                  <a:schemeClr val="bg1"/>
                </a:solidFill>
              </a:rPr>
              <a:t>Routing</a:t>
            </a:r>
          </a:p>
          <a:p>
            <a:pPr marL="285750" indent="-285750">
              <a:buFont typeface="Arial" panose="020B0604020202020204" pitchFamily="34" charset="0"/>
              <a:buChar char="•"/>
            </a:pPr>
            <a:r>
              <a:rPr lang="en-US" dirty="0">
                <a:solidFill>
                  <a:schemeClr val="bg1"/>
                </a:solidFill>
              </a:rPr>
              <a:t>Certificate-based security</a:t>
            </a:r>
          </a:p>
          <a:p>
            <a:pPr marL="285750" indent="-285750">
              <a:buFont typeface="Arial" panose="020B0604020202020204" pitchFamily="34" charset="0"/>
              <a:buChar char="•"/>
            </a:pPr>
            <a:r>
              <a:rPr lang="en-US" dirty="0">
                <a:solidFill>
                  <a:schemeClr val="bg1"/>
                </a:solidFill>
              </a:rPr>
              <a:t>Message Delivery verification</a:t>
            </a:r>
          </a:p>
        </p:txBody>
      </p:sp>
      <p:grpSp>
        <p:nvGrpSpPr>
          <p:cNvPr id="24" name="Group 23">
            <a:extLst>
              <a:ext uri="{FF2B5EF4-FFF2-40B4-BE49-F238E27FC236}">
                <a16:creationId xmlns:a16="http://schemas.microsoft.com/office/drawing/2014/main" id="{AE7AEE10-1CAB-53F8-58EE-A95CEB3D8F9F}"/>
              </a:ext>
            </a:extLst>
          </p:cNvPr>
          <p:cNvGrpSpPr/>
          <p:nvPr/>
        </p:nvGrpSpPr>
        <p:grpSpPr>
          <a:xfrm>
            <a:off x="8632372" y="2289487"/>
            <a:ext cx="2362201" cy="1094817"/>
            <a:chOff x="1643742" y="1488725"/>
            <a:chExt cx="2362201" cy="1094817"/>
          </a:xfrm>
        </p:grpSpPr>
        <p:sp>
          <p:nvSpPr>
            <p:cNvPr id="18" name="Rectangle: Rounded Corners 17">
              <a:extLst>
                <a:ext uri="{FF2B5EF4-FFF2-40B4-BE49-F238E27FC236}">
                  <a16:creationId xmlns:a16="http://schemas.microsoft.com/office/drawing/2014/main" id="{1A436D08-4F32-3816-D67B-3FFA50D025EF}"/>
                </a:ext>
              </a:extLst>
            </p:cNvPr>
            <p:cNvSpPr/>
            <p:nvPr/>
          </p:nvSpPr>
          <p:spPr>
            <a:xfrm>
              <a:off x="1763485" y="1488725"/>
              <a:ext cx="2242458" cy="1094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Message Switch/ CCH</a:t>
              </a:r>
            </a:p>
          </p:txBody>
        </p:sp>
        <p:sp>
          <p:nvSpPr>
            <p:cNvPr id="19" name="Rectangle 18">
              <a:extLst>
                <a:ext uri="{FF2B5EF4-FFF2-40B4-BE49-F238E27FC236}">
                  <a16:creationId xmlns:a16="http://schemas.microsoft.com/office/drawing/2014/main" id="{D03DD3BE-6CFE-6425-7074-361ABCA3441C}"/>
                </a:ext>
              </a:extLst>
            </p:cNvPr>
            <p:cNvSpPr/>
            <p:nvPr/>
          </p:nvSpPr>
          <p:spPr>
            <a:xfrm>
              <a:off x="1643742" y="1692888"/>
              <a:ext cx="283029" cy="83257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100" dirty="0"/>
                <a:t>Web Service</a:t>
              </a:r>
            </a:p>
          </p:txBody>
        </p:sp>
      </p:grpSp>
      <p:grpSp>
        <p:nvGrpSpPr>
          <p:cNvPr id="23" name="Group 22">
            <a:extLst>
              <a:ext uri="{FF2B5EF4-FFF2-40B4-BE49-F238E27FC236}">
                <a16:creationId xmlns:a16="http://schemas.microsoft.com/office/drawing/2014/main" id="{6EC87607-4367-80D6-7D9C-8DEEBFE236C2}"/>
              </a:ext>
            </a:extLst>
          </p:cNvPr>
          <p:cNvGrpSpPr/>
          <p:nvPr/>
        </p:nvGrpSpPr>
        <p:grpSpPr>
          <a:xfrm>
            <a:off x="8610600" y="1073398"/>
            <a:ext cx="2383973" cy="1094817"/>
            <a:chOff x="1926771" y="4306062"/>
            <a:chExt cx="2383973" cy="1094817"/>
          </a:xfrm>
        </p:grpSpPr>
        <p:sp>
          <p:nvSpPr>
            <p:cNvPr id="17" name="Rectangle: Rounded Corners 16">
              <a:extLst>
                <a:ext uri="{FF2B5EF4-FFF2-40B4-BE49-F238E27FC236}">
                  <a16:creationId xmlns:a16="http://schemas.microsoft.com/office/drawing/2014/main" id="{37F26B58-7E15-8F69-AC94-D3E305E43026}"/>
                </a:ext>
              </a:extLst>
            </p:cNvPr>
            <p:cNvSpPr/>
            <p:nvPr/>
          </p:nvSpPr>
          <p:spPr>
            <a:xfrm>
              <a:off x="2068286" y="4306062"/>
              <a:ext cx="2242458" cy="1094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Corrections</a:t>
              </a:r>
            </a:p>
          </p:txBody>
        </p:sp>
        <p:sp>
          <p:nvSpPr>
            <p:cNvPr id="22" name="Rectangle 21">
              <a:extLst>
                <a:ext uri="{FF2B5EF4-FFF2-40B4-BE49-F238E27FC236}">
                  <a16:creationId xmlns:a16="http://schemas.microsoft.com/office/drawing/2014/main" id="{6E800648-140E-77E5-48ED-6C7BD04A0E57}"/>
                </a:ext>
              </a:extLst>
            </p:cNvPr>
            <p:cNvSpPr/>
            <p:nvPr/>
          </p:nvSpPr>
          <p:spPr>
            <a:xfrm>
              <a:off x="1926771" y="4438842"/>
              <a:ext cx="283029" cy="83257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100" dirty="0"/>
                <a:t>Web Service</a:t>
              </a:r>
            </a:p>
          </p:txBody>
        </p:sp>
      </p:grpSp>
      <p:sp>
        <p:nvSpPr>
          <p:cNvPr id="25" name="Flowchart: Card 24">
            <a:extLst>
              <a:ext uri="{FF2B5EF4-FFF2-40B4-BE49-F238E27FC236}">
                <a16:creationId xmlns:a16="http://schemas.microsoft.com/office/drawing/2014/main" id="{6300DF13-7CB4-3F6E-34A1-53DEB2BFACAF}"/>
              </a:ext>
            </a:extLst>
          </p:cNvPr>
          <p:cNvSpPr/>
          <p:nvPr/>
        </p:nvSpPr>
        <p:spPr>
          <a:xfrm>
            <a:off x="3747961" y="1519022"/>
            <a:ext cx="783772" cy="942417"/>
          </a:xfrm>
          <a:prstGeom prst="flowChartPunchedCard">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NIEM</a:t>
            </a:r>
          </a:p>
        </p:txBody>
      </p:sp>
      <p:grpSp>
        <p:nvGrpSpPr>
          <p:cNvPr id="27" name="Group 26">
            <a:extLst>
              <a:ext uri="{FF2B5EF4-FFF2-40B4-BE49-F238E27FC236}">
                <a16:creationId xmlns:a16="http://schemas.microsoft.com/office/drawing/2014/main" id="{7F635A43-707D-D897-041E-6E6C7D7B2017}"/>
              </a:ext>
            </a:extLst>
          </p:cNvPr>
          <p:cNvGrpSpPr/>
          <p:nvPr/>
        </p:nvGrpSpPr>
        <p:grpSpPr>
          <a:xfrm>
            <a:off x="910063" y="2656996"/>
            <a:ext cx="2434774" cy="1094817"/>
            <a:chOff x="1915886" y="4153662"/>
            <a:chExt cx="2434774" cy="1094817"/>
          </a:xfrm>
        </p:grpSpPr>
        <p:sp>
          <p:nvSpPr>
            <p:cNvPr id="16" name="Rectangle: Rounded Corners 15">
              <a:extLst>
                <a:ext uri="{FF2B5EF4-FFF2-40B4-BE49-F238E27FC236}">
                  <a16:creationId xmlns:a16="http://schemas.microsoft.com/office/drawing/2014/main" id="{5684251B-4E73-375F-B5F7-068BDF9FA8B4}"/>
                </a:ext>
              </a:extLst>
            </p:cNvPr>
            <p:cNvSpPr/>
            <p:nvPr/>
          </p:nvSpPr>
          <p:spPr>
            <a:xfrm>
              <a:off x="1915886" y="4153662"/>
              <a:ext cx="2242458" cy="1094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Courts</a:t>
              </a:r>
            </a:p>
          </p:txBody>
        </p:sp>
        <p:sp>
          <p:nvSpPr>
            <p:cNvPr id="26" name="Rectangle 25">
              <a:extLst>
                <a:ext uri="{FF2B5EF4-FFF2-40B4-BE49-F238E27FC236}">
                  <a16:creationId xmlns:a16="http://schemas.microsoft.com/office/drawing/2014/main" id="{D7DA1C93-B34F-8AA6-96EE-CED85696C05E}"/>
                </a:ext>
              </a:extLst>
            </p:cNvPr>
            <p:cNvSpPr/>
            <p:nvPr/>
          </p:nvSpPr>
          <p:spPr>
            <a:xfrm>
              <a:off x="4067631" y="4284785"/>
              <a:ext cx="283029" cy="83257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100" dirty="0"/>
                <a:t>Disposition</a:t>
              </a:r>
            </a:p>
          </p:txBody>
        </p:sp>
      </p:grpSp>
      <p:grpSp>
        <p:nvGrpSpPr>
          <p:cNvPr id="29" name="Group 28">
            <a:extLst>
              <a:ext uri="{FF2B5EF4-FFF2-40B4-BE49-F238E27FC236}">
                <a16:creationId xmlns:a16="http://schemas.microsoft.com/office/drawing/2014/main" id="{FC6E41B3-6B54-21E5-7E57-05F5B1414732}"/>
              </a:ext>
            </a:extLst>
          </p:cNvPr>
          <p:cNvGrpSpPr/>
          <p:nvPr/>
        </p:nvGrpSpPr>
        <p:grpSpPr>
          <a:xfrm>
            <a:off x="887410" y="5267051"/>
            <a:ext cx="2402113" cy="1094817"/>
            <a:chOff x="1763486" y="4001262"/>
            <a:chExt cx="2402113" cy="1094817"/>
          </a:xfrm>
        </p:grpSpPr>
        <p:sp>
          <p:nvSpPr>
            <p:cNvPr id="15" name="Rectangle: Rounded Corners 14">
              <a:extLst>
                <a:ext uri="{FF2B5EF4-FFF2-40B4-BE49-F238E27FC236}">
                  <a16:creationId xmlns:a16="http://schemas.microsoft.com/office/drawing/2014/main" id="{824D0288-9C5A-5D8F-633F-13738BDC0E5E}"/>
                </a:ext>
              </a:extLst>
            </p:cNvPr>
            <p:cNvSpPr/>
            <p:nvPr/>
          </p:nvSpPr>
          <p:spPr>
            <a:xfrm>
              <a:off x="1763486" y="4001262"/>
              <a:ext cx="2242458" cy="1094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Prosecutor</a:t>
              </a:r>
            </a:p>
          </p:txBody>
        </p:sp>
        <p:sp>
          <p:nvSpPr>
            <p:cNvPr id="28" name="Rectangle 27">
              <a:extLst>
                <a:ext uri="{FF2B5EF4-FFF2-40B4-BE49-F238E27FC236}">
                  <a16:creationId xmlns:a16="http://schemas.microsoft.com/office/drawing/2014/main" id="{BA9BB027-C911-BD54-B7CD-4BE28302706D}"/>
                </a:ext>
              </a:extLst>
            </p:cNvPr>
            <p:cNvSpPr/>
            <p:nvPr/>
          </p:nvSpPr>
          <p:spPr>
            <a:xfrm>
              <a:off x="3882570" y="4111109"/>
              <a:ext cx="283029" cy="83257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100" dirty="0"/>
                <a:t>Web Service</a:t>
              </a:r>
            </a:p>
          </p:txBody>
        </p:sp>
      </p:grpSp>
      <p:sp>
        <p:nvSpPr>
          <p:cNvPr id="9" name="Rectangle: Rounded Corners 8">
            <a:extLst>
              <a:ext uri="{FF2B5EF4-FFF2-40B4-BE49-F238E27FC236}">
                <a16:creationId xmlns:a16="http://schemas.microsoft.com/office/drawing/2014/main" id="{35BA4537-4C55-3FF9-2D08-7E86B3751189}"/>
              </a:ext>
            </a:extLst>
          </p:cNvPr>
          <p:cNvSpPr/>
          <p:nvPr/>
        </p:nvSpPr>
        <p:spPr>
          <a:xfrm>
            <a:off x="941137" y="1254435"/>
            <a:ext cx="2242458" cy="1094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Law Enforcement</a:t>
            </a:r>
          </a:p>
        </p:txBody>
      </p:sp>
      <p:sp>
        <p:nvSpPr>
          <p:cNvPr id="30" name="Rectangle 29">
            <a:extLst>
              <a:ext uri="{FF2B5EF4-FFF2-40B4-BE49-F238E27FC236}">
                <a16:creationId xmlns:a16="http://schemas.microsoft.com/office/drawing/2014/main" id="{06B97D4F-98D5-A41C-319C-C40BF3CEDEE1}"/>
              </a:ext>
            </a:extLst>
          </p:cNvPr>
          <p:cNvSpPr/>
          <p:nvPr/>
        </p:nvSpPr>
        <p:spPr>
          <a:xfrm>
            <a:off x="3061808" y="1385558"/>
            <a:ext cx="283029" cy="83257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100" dirty="0">
                <a:solidFill>
                  <a:schemeClr val="tx1"/>
                </a:solidFill>
              </a:rPr>
              <a:t>Complaint</a:t>
            </a:r>
          </a:p>
        </p:txBody>
      </p:sp>
      <p:grpSp>
        <p:nvGrpSpPr>
          <p:cNvPr id="32" name="Group 31">
            <a:extLst>
              <a:ext uri="{FF2B5EF4-FFF2-40B4-BE49-F238E27FC236}">
                <a16:creationId xmlns:a16="http://schemas.microsoft.com/office/drawing/2014/main" id="{B0BB42DA-EBCB-E05D-DDE2-F512A7DDCDE1}"/>
              </a:ext>
            </a:extLst>
          </p:cNvPr>
          <p:cNvGrpSpPr/>
          <p:nvPr/>
        </p:nvGrpSpPr>
        <p:grpSpPr>
          <a:xfrm>
            <a:off x="8610600" y="5059281"/>
            <a:ext cx="2362201" cy="1094817"/>
            <a:chOff x="1643742" y="1488725"/>
            <a:chExt cx="2362201" cy="1094817"/>
          </a:xfrm>
        </p:grpSpPr>
        <p:sp>
          <p:nvSpPr>
            <p:cNvPr id="33" name="Rectangle: Rounded Corners 32">
              <a:extLst>
                <a:ext uri="{FF2B5EF4-FFF2-40B4-BE49-F238E27FC236}">
                  <a16:creationId xmlns:a16="http://schemas.microsoft.com/office/drawing/2014/main" id="{13F2FEE3-B4A4-0977-63D8-957789C1F56D}"/>
                </a:ext>
              </a:extLst>
            </p:cNvPr>
            <p:cNvSpPr/>
            <p:nvPr/>
          </p:nvSpPr>
          <p:spPr>
            <a:xfrm>
              <a:off x="1763485" y="1488725"/>
              <a:ext cx="2242458" cy="1094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Drivers’ Licensing (DMV)</a:t>
              </a:r>
            </a:p>
          </p:txBody>
        </p:sp>
        <p:sp>
          <p:nvSpPr>
            <p:cNvPr id="34" name="Rectangle 33">
              <a:extLst>
                <a:ext uri="{FF2B5EF4-FFF2-40B4-BE49-F238E27FC236}">
                  <a16:creationId xmlns:a16="http://schemas.microsoft.com/office/drawing/2014/main" id="{4F689A63-7682-E76D-5D66-5E741688C912}"/>
                </a:ext>
              </a:extLst>
            </p:cNvPr>
            <p:cNvSpPr/>
            <p:nvPr/>
          </p:nvSpPr>
          <p:spPr>
            <a:xfrm>
              <a:off x="1643742" y="1692888"/>
              <a:ext cx="283029" cy="83257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100" dirty="0"/>
                <a:t>Web Service</a:t>
              </a:r>
            </a:p>
          </p:txBody>
        </p:sp>
      </p:grpSp>
      <p:grpSp>
        <p:nvGrpSpPr>
          <p:cNvPr id="39" name="Group 38">
            <a:extLst>
              <a:ext uri="{FF2B5EF4-FFF2-40B4-BE49-F238E27FC236}">
                <a16:creationId xmlns:a16="http://schemas.microsoft.com/office/drawing/2014/main" id="{598EAD74-3F86-B4B9-33D6-51292B0B74CF}"/>
              </a:ext>
            </a:extLst>
          </p:cNvPr>
          <p:cNvGrpSpPr/>
          <p:nvPr/>
        </p:nvGrpSpPr>
        <p:grpSpPr>
          <a:xfrm>
            <a:off x="938331" y="3974337"/>
            <a:ext cx="2436936" cy="1094817"/>
            <a:chOff x="2289275" y="4078357"/>
            <a:chExt cx="2436936" cy="1094817"/>
          </a:xfrm>
        </p:grpSpPr>
        <p:sp>
          <p:nvSpPr>
            <p:cNvPr id="37" name="Rectangle: Rounded Corners 36">
              <a:extLst>
                <a:ext uri="{FF2B5EF4-FFF2-40B4-BE49-F238E27FC236}">
                  <a16:creationId xmlns:a16="http://schemas.microsoft.com/office/drawing/2014/main" id="{53B5890F-D6F9-3F25-5009-8587244FFA47}"/>
                </a:ext>
              </a:extLst>
            </p:cNvPr>
            <p:cNvSpPr/>
            <p:nvPr/>
          </p:nvSpPr>
          <p:spPr>
            <a:xfrm>
              <a:off x="2289275" y="4078357"/>
              <a:ext cx="2242458" cy="1094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Child Support Enforcement</a:t>
              </a:r>
            </a:p>
          </p:txBody>
        </p:sp>
        <p:sp>
          <p:nvSpPr>
            <p:cNvPr id="38" name="Rectangle 37">
              <a:extLst>
                <a:ext uri="{FF2B5EF4-FFF2-40B4-BE49-F238E27FC236}">
                  <a16:creationId xmlns:a16="http://schemas.microsoft.com/office/drawing/2014/main" id="{6B4606D0-1535-3C8D-BC24-9F2A5329E204}"/>
                </a:ext>
              </a:extLst>
            </p:cNvPr>
            <p:cNvSpPr/>
            <p:nvPr/>
          </p:nvSpPr>
          <p:spPr>
            <a:xfrm>
              <a:off x="4443182" y="4220249"/>
              <a:ext cx="283029" cy="83257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100" dirty="0"/>
                <a:t>Web Service</a:t>
              </a:r>
            </a:p>
          </p:txBody>
        </p:sp>
      </p:grpSp>
      <p:grpSp>
        <p:nvGrpSpPr>
          <p:cNvPr id="50" name="Group 49">
            <a:extLst>
              <a:ext uri="{FF2B5EF4-FFF2-40B4-BE49-F238E27FC236}">
                <a16:creationId xmlns:a16="http://schemas.microsoft.com/office/drawing/2014/main" id="{155075B8-188D-1893-F443-72ECA6A36489}"/>
              </a:ext>
            </a:extLst>
          </p:cNvPr>
          <p:cNvGrpSpPr/>
          <p:nvPr/>
        </p:nvGrpSpPr>
        <p:grpSpPr>
          <a:xfrm>
            <a:off x="8610600" y="3650882"/>
            <a:ext cx="2362201" cy="1094817"/>
            <a:chOff x="8610600" y="3650882"/>
            <a:chExt cx="2362201" cy="1094817"/>
          </a:xfrm>
        </p:grpSpPr>
        <p:sp>
          <p:nvSpPr>
            <p:cNvPr id="41" name="Rectangle: Rounded Corners 40">
              <a:extLst>
                <a:ext uri="{FF2B5EF4-FFF2-40B4-BE49-F238E27FC236}">
                  <a16:creationId xmlns:a16="http://schemas.microsoft.com/office/drawing/2014/main" id="{3E4276A1-4002-AF71-0EC3-CA0D4DEAA18D}"/>
                </a:ext>
              </a:extLst>
            </p:cNvPr>
            <p:cNvSpPr/>
            <p:nvPr/>
          </p:nvSpPr>
          <p:spPr>
            <a:xfrm>
              <a:off x="8730343" y="3650882"/>
              <a:ext cx="2242458" cy="10948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Human Services</a:t>
              </a:r>
            </a:p>
          </p:txBody>
        </p:sp>
        <p:sp>
          <p:nvSpPr>
            <p:cNvPr id="42" name="Rectangle 41">
              <a:extLst>
                <a:ext uri="{FF2B5EF4-FFF2-40B4-BE49-F238E27FC236}">
                  <a16:creationId xmlns:a16="http://schemas.microsoft.com/office/drawing/2014/main" id="{5A0BE7C3-9C95-4A2B-0127-E7757A14C0D2}"/>
                </a:ext>
              </a:extLst>
            </p:cNvPr>
            <p:cNvSpPr/>
            <p:nvPr/>
          </p:nvSpPr>
          <p:spPr>
            <a:xfrm>
              <a:off x="8610600" y="3855045"/>
              <a:ext cx="283029" cy="83257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100" dirty="0"/>
                <a:t>Web Service</a:t>
              </a:r>
            </a:p>
          </p:txBody>
        </p:sp>
      </p:grpSp>
      <p:cxnSp>
        <p:nvCxnSpPr>
          <p:cNvPr id="45" name="Connector: Curved 44">
            <a:extLst>
              <a:ext uri="{FF2B5EF4-FFF2-40B4-BE49-F238E27FC236}">
                <a16:creationId xmlns:a16="http://schemas.microsoft.com/office/drawing/2014/main" id="{36C1B614-2BF2-5967-A059-D1E82297E611}"/>
              </a:ext>
            </a:extLst>
          </p:cNvPr>
          <p:cNvCxnSpPr>
            <a:cxnSpLocks/>
            <a:stCxn id="49" idx="1"/>
            <a:endCxn id="26" idx="3"/>
          </p:cNvCxnSpPr>
          <p:nvPr/>
        </p:nvCxnSpPr>
        <p:spPr>
          <a:xfrm rot="10800000">
            <a:off x="3344838" y="3204404"/>
            <a:ext cx="1414453" cy="317232"/>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9C2FBE7-6125-FD73-65DA-37EFF24D19A4}"/>
              </a:ext>
            </a:extLst>
          </p:cNvPr>
          <p:cNvSpPr/>
          <p:nvPr/>
        </p:nvSpPr>
        <p:spPr>
          <a:xfrm>
            <a:off x="4759290" y="3105351"/>
            <a:ext cx="283029" cy="83257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100" dirty="0"/>
              <a:t>Disposition</a:t>
            </a:r>
          </a:p>
        </p:txBody>
      </p:sp>
      <p:cxnSp>
        <p:nvCxnSpPr>
          <p:cNvPr id="54" name="Connector: Curved 53">
            <a:extLst>
              <a:ext uri="{FF2B5EF4-FFF2-40B4-BE49-F238E27FC236}">
                <a16:creationId xmlns:a16="http://schemas.microsoft.com/office/drawing/2014/main" id="{74F35E4C-968A-44E1-89D4-A26FFCA290E8}"/>
              </a:ext>
            </a:extLst>
          </p:cNvPr>
          <p:cNvCxnSpPr>
            <a:cxnSpLocks/>
            <a:stCxn id="49" idx="1"/>
            <a:endCxn id="38" idx="3"/>
          </p:cNvCxnSpPr>
          <p:nvPr/>
        </p:nvCxnSpPr>
        <p:spPr>
          <a:xfrm rot="10800000" flipV="1">
            <a:off x="3375268" y="3521636"/>
            <a:ext cx="1384023" cy="1010878"/>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Connector: Curved 57">
            <a:extLst>
              <a:ext uri="{FF2B5EF4-FFF2-40B4-BE49-F238E27FC236}">
                <a16:creationId xmlns:a16="http://schemas.microsoft.com/office/drawing/2014/main" id="{2CDA86A0-F388-9B66-8B3B-080A86FFCAA5}"/>
              </a:ext>
            </a:extLst>
          </p:cNvPr>
          <p:cNvCxnSpPr>
            <a:stCxn id="49" idx="3"/>
            <a:endCxn id="42" idx="1"/>
          </p:cNvCxnSpPr>
          <p:nvPr/>
        </p:nvCxnSpPr>
        <p:spPr>
          <a:xfrm>
            <a:off x="5042319" y="3521636"/>
            <a:ext cx="3568281" cy="749694"/>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D737297F-7E42-A35E-46A0-C90863172E0B}"/>
              </a:ext>
            </a:extLst>
          </p:cNvPr>
          <p:cNvCxnSpPr>
            <a:cxnSpLocks/>
            <a:stCxn id="49" idx="2"/>
            <a:endCxn id="28" idx="0"/>
          </p:cNvCxnSpPr>
          <p:nvPr/>
        </p:nvCxnSpPr>
        <p:spPr>
          <a:xfrm rot="5400000">
            <a:off x="3304919" y="3781011"/>
            <a:ext cx="1438977" cy="1752796"/>
          </a:xfrm>
          <a:prstGeom prst="curved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C5901535-91CE-1A26-C99F-5E218FAEE935}"/>
              </a:ext>
            </a:extLst>
          </p:cNvPr>
          <p:cNvCxnSpPr>
            <a:cxnSpLocks/>
            <a:stCxn id="30" idx="3"/>
            <a:endCxn id="63" idx="1"/>
          </p:cNvCxnSpPr>
          <p:nvPr/>
        </p:nvCxnSpPr>
        <p:spPr>
          <a:xfrm>
            <a:off x="3344837" y="1801843"/>
            <a:ext cx="1492504" cy="441543"/>
          </a:xfrm>
          <a:prstGeom prst="curvedConnector3">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34F66ED-EE05-931D-E7F1-856FB4D3A37A}"/>
              </a:ext>
            </a:extLst>
          </p:cNvPr>
          <p:cNvSpPr/>
          <p:nvPr/>
        </p:nvSpPr>
        <p:spPr>
          <a:xfrm>
            <a:off x="4837341" y="1827101"/>
            <a:ext cx="283029" cy="83257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1100" dirty="0">
                <a:solidFill>
                  <a:schemeClr val="tx1"/>
                </a:solidFill>
              </a:rPr>
              <a:t>Complaint</a:t>
            </a:r>
          </a:p>
        </p:txBody>
      </p:sp>
      <p:cxnSp>
        <p:nvCxnSpPr>
          <p:cNvPr id="65" name="Connector: Curved 64">
            <a:extLst>
              <a:ext uri="{FF2B5EF4-FFF2-40B4-BE49-F238E27FC236}">
                <a16:creationId xmlns:a16="http://schemas.microsoft.com/office/drawing/2014/main" id="{5ED06DA9-D925-15E5-2957-5FBB2887CFAC}"/>
              </a:ext>
            </a:extLst>
          </p:cNvPr>
          <p:cNvCxnSpPr>
            <a:cxnSpLocks/>
            <a:stCxn id="26" idx="0"/>
            <a:endCxn id="63" idx="2"/>
          </p:cNvCxnSpPr>
          <p:nvPr/>
        </p:nvCxnSpPr>
        <p:spPr>
          <a:xfrm rot="5400000" flipH="1" flipV="1">
            <a:off x="4026865" y="1836129"/>
            <a:ext cx="128448" cy="1775533"/>
          </a:xfrm>
          <a:prstGeom prst="curvedConnector3">
            <a:avLst>
              <a:gd name="adj1" fmla="val 50000"/>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Connector: Curved 67">
            <a:extLst>
              <a:ext uri="{FF2B5EF4-FFF2-40B4-BE49-F238E27FC236}">
                <a16:creationId xmlns:a16="http://schemas.microsoft.com/office/drawing/2014/main" id="{EE9AE7DA-EBD6-7BF5-4D4B-9A23B9749762}"/>
              </a:ext>
            </a:extLst>
          </p:cNvPr>
          <p:cNvCxnSpPr>
            <a:cxnSpLocks/>
            <a:stCxn id="28" idx="3"/>
            <a:endCxn id="63" idx="2"/>
          </p:cNvCxnSpPr>
          <p:nvPr/>
        </p:nvCxnSpPr>
        <p:spPr>
          <a:xfrm flipV="1">
            <a:off x="3289523" y="2659671"/>
            <a:ext cx="1689333" cy="3133512"/>
          </a:xfrm>
          <a:prstGeom prst="curvedConnector2">
            <a:avLst/>
          </a:prstGeom>
          <a:ln>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Connector: Curved 79">
            <a:extLst>
              <a:ext uri="{FF2B5EF4-FFF2-40B4-BE49-F238E27FC236}">
                <a16:creationId xmlns:a16="http://schemas.microsoft.com/office/drawing/2014/main" id="{BB82DE32-FB19-232E-86A8-82A672C6F4A9}"/>
              </a:ext>
            </a:extLst>
          </p:cNvPr>
          <p:cNvCxnSpPr>
            <a:cxnSpLocks/>
            <a:stCxn id="49" idx="3"/>
            <a:endCxn id="19" idx="1"/>
          </p:cNvCxnSpPr>
          <p:nvPr/>
        </p:nvCxnSpPr>
        <p:spPr>
          <a:xfrm flipV="1">
            <a:off x="5042319" y="2909935"/>
            <a:ext cx="3590053" cy="611701"/>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Connector: Curved 82">
            <a:extLst>
              <a:ext uri="{FF2B5EF4-FFF2-40B4-BE49-F238E27FC236}">
                <a16:creationId xmlns:a16="http://schemas.microsoft.com/office/drawing/2014/main" id="{49085652-6608-DD52-964C-A444423F98FA}"/>
              </a:ext>
            </a:extLst>
          </p:cNvPr>
          <p:cNvCxnSpPr>
            <a:cxnSpLocks/>
            <a:stCxn id="49" idx="3"/>
            <a:endCxn id="34" idx="1"/>
          </p:cNvCxnSpPr>
          <p:nvPr/>
        </p:nvCxnSpPr>
        <p:spPr>
          <a:xfrm>
            <a:off x="5042319" y="3521636"/>
            <a:ext cx="3568281" cy="2158093"/>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471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B562CD-FB3A-4698-895C-782C82992034}"/>
              </a:ext>
            </a:extLst>
          </p:cNvPr>
          <p:cNvSpPr>
            <a:spLocks noGrp="1"/>
          </p:cNvSpPr>
          <p:nvPr>
            <p:ph type="body" sz="quarter" idx="11"/>
          </p:nvPr>
        </p:nvSpPr>
        <p:spPr>
          <a:xfrm>
            <a:off x="470738" y="536474"/>
            <a:ext cx="9921671" cy="655515"/>
          </a:xfrm>
        </p:spPr>
        <p:txBody>
          <a:bodyPr/>
          <a:lstStyle/>
          <a:p>
            <a:r>
              <a:rPr lang="en-US" dirty="0"/>
              <a:t>IIJ Governance</a:t>
            </a:r>
          </a:p>
        </p:txBody>
      </p:sp>
      <p:sp>
        <p:nvSpPr>
          <p:cNvPr id="4" name="Text Placeholder 3">
            <a:extLst>
              <a:ext uri="{FF2B5EF4-FFF2-40B4-BE49-F238E27FC236}">
                <a16:creationId xmlns:a16="http://schemas.microsoft.com/office/drawing/2014/main" id="{2805038F-39BA-4836-B780-03EE53EAF870}"/>
              </a:ext>
            </a:extLst>
          </p:cNvPr>
          <p:cNvSpPr>
            <a:spLocks noGrp="1"/>
          </p:cNvSpPr>
          <p:nvPr>
            <p:ph type="body" sz="quarter" idx="13"/>
          </p:nvPr>
        </p:nvSpPr>
        <p:spPr>
          <a:xfrm>
            <a:off x="3730171" y="1476174"/>
            <a:ext cx="5868399" cy="4784761"/>
          </a:xfrm>
        </p:spPr>
        <p:txBody>
          <a:bodyPr>
            <a:noAutofit/>
          </a:bodyPr>
          <a:lstStyle/>
          <a:p>
            <a:pPr marL="342900" indent="-342900">
              <a:lnSpc>
                <a:spcPct val="100000"/>
              </a:lnSpc>
              <a:spcBef>
                <a:spcPts val="0"/>
              </a:spcBef>
              <a:spcAft>
                <a:spcPts val="0"/>
              </a:spcAft>
              <a:buFont typeface="Arial" panose="020B0604020202020204" pitchFamily="34" charset="0"/>
              <a:buChar char="•"/>
            </a:pPr>
            <a:r>
              <a:rPr lang="en-US" sz="2000" dirty="0"/>
              <a:t>Judicial:</a:t>
            </a:r>
          </a:p>
          <a:p>
            <a:pPr marL="1028700" lvl="1" indent="-342900">
              <a:lnSpc>
                <a:spcPct val="100000"/>
              </a:lnSpc>
              <a:spcBef>
                <a:spcPts val="0"/>
              </a:spcBef>
              <a:buFont typeface="Arial" panose="020B0604020202020204" pitchFamily="34" charset="0"/>
              <a:buChar char="•"/>
            </a:pPr>
            <a:r>
              <a:rPr lang="en-US" sz="2000" dirty="0"/>
              <a:t>Judge</a:t>
            </a:r>
          </a:p>
          <a:p>
            <a:pPr marL="1028700" lvl="1" indent="-342900">
              <a:lnSpc>
                <a:spcPct val="100000"/>
              </a:lnSpc>
              <a:spcBef>
                <a:spcPts val="0"/>
              </a:spcBef>
              <a:buFont typeface="Arial" panose="020B0604020202020204" pitchFamily="34" charset="0"/>
              <a:buChar char="•"/>
            </a:pPr>
            <a:r>
              <a:rPr lang="en-US" sz="2000" dirty="0"/>
              <a:t>Clerk</a:t>
            </a:r>
          </a:p>
          <a:p>
            <a:pPr marL="1028700" lvl="1" indent="-342900">
              <a:lnSpc>
                <a:spcPct val="100000"/>
              </a:lnSpc>
              <a:spcBef>
                <a:spcPts val="0"/>
              </a:spcBef>
              <a:buFont typeface="Arial" panose="020B0604020202020204" pitchFamily="34" charset="0"/>
              <a:buChar char="•"/>
            </a:pPr>
            <a:r>
              <a:rPr lang="en-US" sz="2000" dirty="0"/>
              <a:t>Court Administrator</a:t>
            </a:r>
          </a:p>
          <a:p>
            <a:pPr marL="1028700" lvl="1" indent="-342900">
              <a:lnSpc>
                <a:spcPct val="100000"/>
              </a:lnSpc>
              <a:spcBef>
                <a:spcPts val="0"/>
              </a:spcBef>
              <a:buFont typeface="Arial" panose="020B0604020202020204" pitchFamily="34" charset="0"/>
              <a:buChar char="•"/>
            </a:pPr>
            <a:r>
              <a:rPr lang="en-US" sz="2000" dirty="0"/>
              <a:t>State Courts IT</a:t>
            </a:r>
          </a:p>
          <a:p>
            <a:pPr marL="342900" indent="-342900">
              <a:lnSpc>
                <a:spcPct val="100000"/>
              </a:lnSpc>
              <a:spcBef>
                <a:spcPts val="0"/>
              </a:spcBef>
              <a:spcAft>
                <a:spcPts val="0"/>
              </a:spcAft>
              <a:buFont typeface="Arial" panose="020B0604020202020204" pitchFamily="34" charset="0"/>
              <a:buChar char="•"/>
            </a:pPr>
            <a:r>
              <a:rPr lang="en-US" sz="2000" dirty="0"/>
              <a:t>Law Enforcement:</a:t>
            </a:r>
          </a:p>
          <a:p>
            <a:pPr marL="1028700" lvl="1" indent="-342900">
              <a:lnSpc>
                <a:spcPct val="100000"/>
              </a:lnSpc>
              <a:spcBef>
                <a:spcPts val="0"/>
              </a:spcBef>
              <a:buFont typeface="Arial" panose="020B0604020202020204" pitchFamily="34" charset="0"/>
              <a:buChar char="•"/>
            </a:pPr>
            <a:r>
              <a:rPr lang="en-US" sz="2000" dirty="0"/>
              <a:t>Chiefs’ Association</a:t>
            </a:r>
          </a:p>
          <a:p>
            <a:pPr marL="1028700" lvl="1" indent="-342900">
              <a:lnSpc>
                <a:spcPct val="100000"/>
              </a:lnSpc>
              <a:spcBef>
                <a:spcPts val="0"/>
              </a:spcBef>
              <a:buFont typeface="Arial" panose="020B0604020202020204" pitchFamily="34" charset="0"/>
              <a:buChar char="•"/>
            </a:pPr>
            <a:r>
              <a:rPr lang="en-US" sz="2000" dirty="0"/>
              <a:t>Sheriffs’ Association</a:t>
            </a:r>
          </a:p>
          <a:p>
            <a:pPr marL="342900" indent="-342900">
              <a:lnSpc>
                <a:spcPct val="100000"/>
              </a:lnSpc>
              <a:spcBef>
                <a:spcPts val="0"/>
              </a:spcBef>
              <a:spcAft>
                <a:spcPts val="0"/>
              </a:spcAft>
              <a:buFont typeface="Arial" panose="020B0604020202020204" pitchFamily="34" charset="0"/>
              <a:buChar char="•"/>
            </a:pPr>
            <a:r>
              <a:rPr lang="en-US" sz="2000" dirty="0"/>
              <a:t>Prosecutor</a:t>
            </a:r>
          </a:p>
          <a:p>
            <a:pPr marL="342900" indent="-342900">
              <a:lnSpc>
                <a:spcPct val="100000"/>
              </a:lnSpc>
              <a:spcBef>
                <a:spcPts val="0"/>
              </a:spcBef>
              <a:spcAft>
                <a:spcPts val="0"/>
              </a:spcAft>
              <a:buFont typeface="Arial" panose="020B0604020202020204" pitchFamily="34" charset="0"/>
              <a:buChar char="•"/>
            </a:pPr>
            <a:r>
              <a:rPr lang="en-US" sz="2000" dirty="0"/>
              <a:t>Public Defender</a:t>
            </a:r>
          </a:p>
          <a:p>
            <a:pPr marL="342900" indent="-342900">
              <a:lnSpc>
                <a:spcPct val="100000"/>
              </a:lnSpc>
              <a:spcBef>
                <a:spcPts val="0"/>
              </a:spcBef>
              <a:spcAft>
                <a:spcPts val="0"/>
              </a:spcAft>
              <a:buFont typeface="Arial" panose="020B0604020202020204" pitchFamily="34" charset="0"/>
              <a:buChar char="•"/>
            </a:pPr>
            <a:r>
              <a:rPr lang="en-US" sz="2000" dirty="0"/>
              <a:t>Department of Corrections</a:t>
            </a:r>
          </a:p>
          <a:p>
            <a:pPr marL="342900" indent="-342900">
              <a:lnSpc>
                <a:spcPct val="100000"/>
              </a:lnSpc>
              <a:spcBef>
                <a:spcPts val="0"/>
              </a:spcBef>
              <a:spcAft>
                <a:spcPts val="0"/>
              </a:spcAft>
              <a:buFont typeface="Arial" panose="020B0604020202020204" pitchFamily="34" charset="0"/>
              <a:buChar char="•"/>
            </a:pPr>
            <a:r>
              <a:rPr lang="en-US" sz="2000" dirty="0"/>
              <a:t>Department of Public Safety</a:t>
            </a:r>
          </a:p>
          <a:p>
            <a:pPr marL="342900" indent="-342900">
              <a:lnSpc>
                <a:spcPct val="100000"/>
              </a:lnSpc>
              <a:spcBef>
                <a:spcPts val="0"/>
              </a:spcBef>
              <a:spcAft>
                <a:spcPts val="0"/>
              </a:spcAft>
              <a:buFont typeface="Arial" panose="020B0604020202020204" pitchFamily="34" charset="0"/>
              <a:buChar char="•"/>
            </a:pPr>
            <a:r>
              <a:rPr lang="en-US" sz="2000" dirty="0"/>
              <a:t>Iowa Counties, Cities Associations</a:t>
            </a:r>
          </a:p>
          <a:p>
            <a:pPr marL="342900" indent="-342900">
              <a:lnSpc>
                <a:spcPct val="100000"/>
              </a:lnSpc>
              <a:spcBef>
                <a:spcPts val="0"/>
              </a:spcBef>
              <a:spcAft>
                <a:spcPts val="0"/>
              </a:spcAft>
              <a:buFont typeface="Arial" panose="020B0604020202020204" pitchFamily="34" charset="0"/>
              <a:buChar char="•"/>
            </a:pPr>
            <a:r>
              <a:rPr lang="en-US" sz="2000" dirty="0"/>
              <a:t>Legislature – </a:t>
            </a:r>
          </a:p>
          <a:p>
            <a:pPr marL="1028700" lvl="1" indent="-342900">
              <a:lnSpc>
                <a:spcPct val="100000"/>
              </a:lnSpc>
              <a:spcBef>
                <a:spcPts val="0"/>
              </a:spcBef>
              <a:buFont typeface="Arial" panose="020B0604020202020204" pitchFamily="34" charset="0"/>
              <a:buChar char="•"/>
            </a:pPr>
            <a:r>
              <a:rPr lang="en-US" sz="2000" dirty="0">
                <a:solidFill>
                  <a:schemeClr val="bg1"/>
                </a:solidFill>
              </a:rPr>
              <a:t>4 members (each house, each party)</a:t>
            </a:r>
          </a:p>
        </p:txBody>
      </p:sp>
      <p:sp>
        <p:nvSpPr>
          <p:cNvPr id="8" name="Text Placeholder 7">
            <a:extLst>
              <a:ext uri="{FF2B5EF4-FFF2-40B4-BE49-F238E27FC236}">
                <a16:creationId xmlns:a16="http://schemas.microsoft.com/office/drawing/2014/main" id="{56EFED48-4F7C-4805-8612-48BBE50F970F}"/>
              </a:ext>
            </a:extLst>
          </p:cNvPr>
          <p:cNvSpPr>
            <a:spLocks noGrp="1"/>
          </p:cNvSpPr>
          <p:nvPr>
            <p:ph type="body" sz="quarter" idx="14"/>
          </p:nvPr>
        </p:nvSpPr>
        <p:spPr>
          <a:xfrm>
            <a:off x="470738" y="1476174"/>
            <a:ext cx="3075448" cy="3291789"/>
          </a:xfrm>
        </p:spPr>
        <p:txBody>
          <a:bodyPr>
            <a:normAutofit/>
          </a:bodyPr>
          <a:lstStyle/>
          <a:p>
            <a:pPr marL="342900" indent="-342900">
              <a:lnSpc>
                <a:spcPct val="100000"/>
              </a:lnSpc>
              <a:spcBef>
                <a:spcPts val="0"/>
              </a:spcBef>
              <a:spcAft>
                <a:spcPts val="600"/>
              </a:spcAft>
              <a:buFont typeface="Arial" panose="020B0604020202020204" pitchFamily="34" charset="0"/>
              <a:buChar char="•"/>
            </a:pPr>
            <a:r>
              <a:rPr lang="en-US" sz="2000" dirty="0"/>
              <a:t>Governor</a:t>
            </a:r>
          </a:p>
          <a:p>
            <a:pPr marL="342900" indent="-342900">
              <a:lnSpc>
                <a:spcPct val="100000"/>
              </a:lnSpc>
              <a:spcBef>
                <a:spcPts val="0"/>
              </a:spcBef>
              <a:spcAft>
                <a:spcPts val="600"/>
              </a:spcAft>
              <a:buFont typeface="Arial" panose="020B0604020202020204" pitchFamily="34" charset="0"/>
              <a:buChar char="•"/>
            </a:pPr>
            <a:r>
              <a:rPr lang="en-US" sz="2000" dirty="0"/>
              <a:t>Chief Justice</a:t>
            </a:r>
          </a:p>
          <a:p>
            <a:pPr marL="342900" indent="-342900">
              <a:lnSpc>
                <a:spcPct val="100000"/>
              </a:lnSpc>
              <a:spcBef>
                <a:spcPts val="0"/>
              </a:spcBef>
              <a:spcAft>
                <a:spcPts val="600"/>
              </a:spcAft>
              <a:buFont typeface="Arial" panose="020B0604020202020204" pitchFamily="34" charset="0"/>
              <a:buChar char="•"/>
            </a:pPr>
            <a:r>
              <a:rPr lang="en-US" sz="2000" dirty="0"/>
              <a:t>Director of State Courts </a:t>
            </a:r>
          </a:p>
          <a:p>
            <a:pPr marL="342900" indent="-342900">
              <a:lnSpc>
                <a:spcPct val="100000"/>
              </a:lnSpc>
              <a:spcBef>
                <a:spcPts val="0"/>
              </a:spcBef>
              <a:spcAft>
                <a:spcPts val="600"/>
              </a:spcAft>
              <a:buFont typeface="Arial" panose="020B0604020202020204" pitchFamily="34" charset="0"/>
              <a:buChar char="•"/>
            </a:pPr>
            <a:r>
              <a:rPr lang="en-US" sz="2000" dirty="0"/>
              <a:t>Director of Management Services</a:t>
            </a:r>
          </a:p>
          <a:p>
            <a:endParaRPr lang="en-US" sz="2000" dirty="0"/>
          </a:p>
        </p:txBody>
      </p:sp>
      <p:sp>
        <p:nvSpPr>
          <p:cNvPr id="9" name="Text Placeholder 8">
            <a:extLst>
              <a:ext uri="{FF2B5EF4-FFF2-40B4-BE49-F238E27FC236}">
                <a16:creationId xmlns:a16="http://schemas.microsoft.com/office/drawing/2014/main" id="{BA7A11DB-2D2F-4B14-92F9-293B30DC1BE2}"/>
              </a:ext>
            </a:extLst>
          </p:cNvPr>
          <p:cNvSpPr>
            <a:spLocks noGrp="1"/>
          </p:cNvSpPr>
          <p:nvPr>
            <p:ph type="body" sz="quarter" idx="15"/>
          </p:nvPr>
        </p:nvSpPr>
        <p:spPr>
          <a:xfrm>
            <a:off x="470738" y="1175600"/>
            <a:ext cx="3075448" cy="268684"/>
          </a:xfrm>
        </p:spPr>
        <p:txBody>
          <a:bodyPr>
            <a:noAutofit/>
          </a:bodyPr>
          <a:lstStyle/>
          <a:p>
            <a:r>
              <a:rPr lang="en-US" sz="2000" dirty="0"/>
              <a:t>IIJ Board</a:t>
            </a:r>
          </a:p>
          <a:p>
            <a:endParaRPr lang="en-US" sz="2000" dirty="0">
              <a:solidFill>
                <a:schemeClr val="tx1"/>
              </a:solidFill>
            </a:endParaRPr>
          </a:p>
        </p:txBody>
      </p:sp>
      <p:sp>
        <p:nvSpPr>
          <p:cNvPr id="10" name="Text Placeholder 9">
            <a:extLst>
              <a:ext uri="{FF2B5EF4-FFF2-40B4-BE49-F238E27FC236}">
                <a16:creationId xmlns:a16="http://schemas.microsoft.com/office/drawing/2014/main" id="{CE020A53-5D8A-433C-9F35-3ADA0A1E4543}"/>
              </a:ext>
            </a:extLst>
          </p:cNvPr>
          <p:cNvSpPr>
            <a:spLocks noGrp="1"/>
          </p:cNvSpPr>
          <p:nvPr>
            <p:ph type="body" sz="quarter" idx="16"/>
          </p:nvPr>
        </p:nvSpPr>
        <p:spPr>
          <a:xfrm>
            <a:off x="3768927" y="1146012"/>
            <a:ext cx="4654145" cy="298272"/>
          </a:xfrm>
        </p:spPr>
        <p:txBody>
          <a:bodyPr>
            <a:noAutofit/>
          </a:bodyPr>
          <a:lstStyle/>
          <a:p>
            <a:r>
              <a:rPr lang="en-US" sz="2000" dirty="0"/>
              <a:t>Advisory Committee</a:t>
            </a:r>
          </a:p>
        </p:txBody>
      </p:sp>
      <p:graphicFrame>
        <p:nvGraphicFramePr>
          <p:cNvPr id="6" name="Diagram 5">
            <a:extLst>
              <a:ext uri="{FF2B5EF4-FFF2-40B4-BE49-F238E27FC236}">
                <a16:creationId xmlns:a16="http://schemas.microsoft.com/office/drawing/2014/main" id="{DA3F94A6-F869-48AE-9731-3BC3BAA4C28F}"/>
              </a:ext>
            </a:extLst>
          </p:cNvPr>
          <p:cNvGraphicFramePr/>
          <p:nvPr/>
        </p:nvGraphicFramePr>
        <p:xfrm>
          <a:off x="8348033" y="1022270"/>
          <a:ext cx="3693183" cy="4359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5">
            <a:extLst>
              <a:ext uri="{FF2B5EF4-FFF2-40B4-BE49-F238E27FC236}">
                <a16:creationId xmlns:a16="http://schemas.microsoft.com/office/drawing/2014/main" id="{F5354BC9-1857-44A0-9F78-06C97990890C}"/>
              </a:ext>
            </a:extLst>
          </p:cNvPr>
          <p:cNvSpPr txBox="1">
            <a:spLocks/>
          </p:cNvSpPr>
          <p:nvPr/>
        </p:nvSpPr>
        <p:spPr>
          <a:xfrm>
            <a:off x="-347022" y="760156"/>
            <a:ext cx="5438007" cy="5337689"/>
          </a:xfrm>
          <a:prstGeom prst="rect">
            <a:avLst/>
          </a:prstGeom>
        </p:spPr>
        <p:txBody>
          <a:bodyPr vert="horz">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endParaRPr lang="en-US" sz="2000" dirty="0"/>
          </a:p>
          <a:p>
            <a:pPr lvl="1"/>
            <a:endParaRPr lang="en-US" sz="2000" dirty="0"/>
          </a:p>
        </p:txBody>
      </p:sp>
    </p:spTree>
    <p:extLst>
      <p:ext uri="{BB962C8B-B14F-4D97-AF65-F5344CB8AC3E}">
        <p14:creationId xmlns:p14="http://schemas.microsoft.com/office/powerpoint/2010/main" val="338813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0FD6B-1B9B-A0A9-B055-31BF12DA456D}"/>
              </a:ext>
            </a:extLst>
          </p:cNvPr>
          <p:cNvSpPr>
            <a:spLocks noGrp="1"/>
          </p:cNvSpPr>
          <p:nvPr>
            <p:ph type="title"/>
          </p:nvPr>
        </p:nvSpPr>
        <p:spPr/>
        <p:txBody>
          <a:bodyPr/>
          <a:lstStyle/>
          <a:p>
            <a:r>
              <a:rPr lang="en-US" dirty="0"/>
              <a:t>IIJ – A Share-First Culture</a:t>
            </a:r>
          </a:p>
        </p:txBody>
      </p:sp>
      <p:sp>
        <p:nvSpPr>
          <p:cNvPr id="5" name="Text Placeholder 4">
            <a:extLst>
              <a:ext uri="{FF2B5EF4-FFF2-40B4-BE49-F238E27FC236}">
                <a16:creationId xmlns:a16="http://schemas.microsoft.com/office/drawing/2014/main" id="{4D432FC7-1471-4DB8-B1D3-0B26AE36CA58}"/>
              </a:ext>
            </a:extLst>
          </p:cNvPr>
          <p:cNvSpPr>
            <a:spLocks noGrp="1"/>
          </p:cNvSpPr>
          <p:nvPr>
            <p:ph idx="1"/>
          </p:nvPr>
        </p:nvSpPr>
        <p:spPr>
          <a:xfrm>
            <a:off x="385274" y="1375873"/>
            <a:ext cx="10689126" cy="4317953"/>
          </a:xfrm>
        </p:spPr>
        <p:txBody>
          <a:bodyPr>
            <a:normAutofit/>
          </a:bodyPr>
          <a:lstStyle/>
          <a:p>
            <a:pPr marL="380990" indent="-380990">
              <a:buFont typeface="Arial" panose="020B0604020202020204" pitchFamily="34" charset="0"/>
              <a:buChar char="•"/>
            </a:pPr>
            <a:r>
              <a:rPr lang="en-US" dirty="0"/>
              <a:t>Information sharing around </a:t>
            </a:r>
            <a:r>
              <a:rPr lang="en-US" i="1" dirty="0"/>
              <a:t>Event-driven </a:t>
            </a:r>
            <a:r>
              <a:rPr lang="en-US" dirty="0"/>
              <a:t>workflow</a:t>
            </a:r>
          </a:p>
          <a:p>
            <a:pPr marL="380990" indent="-380990">
              <a:buFont typeface="Arial" panose="020B0604020202020204" pitchFamily="34" charset="0"/>
              <a:buChar char="•"/>
            </a:pPr>
            <a:r>
              <a:rPr lang="en-US" dirty="0"/>
              <a:t>Broad participation, supported by an inclusive governance structure</a:t>
            </a:r>
          </a:p>
          <a:p>
            <a:pPr marL="380990" indent="-380990">
              <a:buFont typeface="Arial" panose="020B0604020202020204" pitchFamily="34" charset="0"/>
              <a:buChar char="•"/>
            </a:pPr>
            <a:r>
              <a:rPr lang="en-US" dirty="0"/>
              <a:t>Hosted on neutral turf</a:t>
            </a:r>
          </a:p>
          <a:p>
            <a:pPr marL="380990" indent="-380990">
              <a:buFont typeface="Arial" panose="020B0604020202020204" pitchFamily="34" charset="0"/>
              <a:buChar char="•"/>
            </a:pPr>
            <a:r>
              <a:rPr lang="en-US" dirty="0"/>
              <a:t>Has fostered a culture of collaboration and information-sharing</a:t>
            </a:r>
          </a:p>
          <a:p>
            <a:pPr marL="380990" indent="-380990">
              <a:buFont typeface="Arial" panose="020B0604020202020204" pitchFamily="34" charset="0"/>
              <a:buChar char="•"/>
            </a:pPr>
            <a:r>
              <a:rPr lang="en-US" dirty="0"/>
              <a:t>Importance of Architecture to scalable data integration</a:t>
            </a:r>
          </a:p>
          <a:p>
            <a:pPr marL="380990" indent="-380990">
              <a:buFont typeface="Arial" panose="020B0604020202020204" pitchFamily="34" charset="0"/>
              <a:buChar char="•"/>
            </a:pPr>
            <a:r>
              <a:rPr lang="en-US" dirty="0"/>
              <a:t>“Without NIEM, we would still be arguing about how to title “Last Name!”</a:t>
            </a:r>
          </a:p>
          <a:p>
            <a:endParaRPr lang="en-US" dirty="0"/>
          </a:p>
        </p:txBody>
      </p:sp>
    </p:spTree>
    <p:extLst>
      <p:ext uri="{BB962C8B-B14F-4D97-AF65-F5344CB8AC3E}">
        <p14:creationId xmlns:p14="http://schemas.microsoft.com/office/powerpoint/2010/main" val="3730216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5F2EFF-ECA7-004E-8BA0-EC4F8075AF58}"/>
              </a:ext>
            </a:extLst>
          </p:cNvPr>
          <p:cNvSpPr>
            <a:spLocks noGrp="1"/>
          </p:cNvSpPr>
          <p:nvPr>
            <p:ph type="title"/>
          </p:nvPr>
        </p:nvSpPr>
        <p:spPr>
          <a:xfrm>
            <a:off x="839788" y="1473798"/>
            <a:ext cx="3932237" cy="583602"/>
          </a:xfrm>
        </p:spPr>
        <p:txBody>
          <a:bodyPr/>
          <a:lstStyle/>
          <a:p>
            <a:r>
              <a:rPr lang="en-US" dirty="0"/>
              <a:t>For More Information</a:t>
            </a:r>
          </a:p>
        </p:txBody>
      </p:sp>
      <p:grpSp>
        <p:nvGrpSpPr>
          <p:cNvPr id="9" name="Group 8">
            <a:extLst>
              <a:ext uri="{FF2B5EF4-FFF2-40B4-BE49-F238E27FC236}">
                <a16:creationId xmlns:a16="http://schemas.microsoft.com/office/drawing/2014/main" id="{F7FEE443-92E7-C4F6-34AC-9394F5DC297B}"/>
              </a:ext>
            </a:extLst>
          </p:cNvPr>
          <p:cNvGrpSpPr/>
          <p:nvPr/>
        </p:nvGrpSpPr>
        <p:grpSpPr>
          <a:xfrm>
            <a:off x="5698308" y="1473798"/>
            <a:ext cx="5432612" cy="3569712"/>
            <a:chOff x="5550946" y="1982454"/>
            <a:chExt cx="5432612" cy="3569712"/>
          </a:xfrm>
        </p:grpSpPr>
        <p:sp>
          <p:nvSpPr>
            <p:cNvPr id="8" name="Rectangle 4">
              <a:extLst>
                <a:ext uri="{FF2B5EF4-FFF2-40B4-BE49-F238E27FC236}">
                  <a16:creationId xmlns:a16="http://schemas.microsoft.com/office/drawing/2014/main" id="{B7895E6C-8723-76CC-413B-B223066748B0}"/>
                </a:ext>
              </a:extLst>
            </p:cNvPr>
            <p:cNvSpPr>
              <a:spLocks noChangeArrowheads="1"/>
            </p:cNvSpPr>
            <p:nvPr/>
          </p:nvSpPr>
          <p:spPr bwMode="auto">
            <a:xfrm>
              <a:off x="5550946" y="1982454"/>
              <a:ext cx="5432612"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ptos" panose="020B0004020202020204" pitchFamily="34" charset="0"/>
                </a:rPr>
                <a:t>Tammi Blackstone, JD</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ptos" panose="020B0004020202020204" pitchFamily="34" charset="0"/>
                </a:rPr>
                <a:t>Data/Research Team Manager &amp; Iowa Integrated Justice Coordinator</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ptos" panose="020B0004020202020204" pitchFamily="34" charset="0"/>
                </a:rPr>
                <a:t>Department of Management</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ptos" panose="020B0004020202020204" pitchFamily="34" charset="0"/>
                </a:rPr>
                <a:t>Division of Data, Planning, and Improvement</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ptos" panose="020B0004020202020204" pitchFamily="34" charset="0"/>
                </a:rPr>
                <a:t>1007 E. Grand Ave., G13, Des Moines, IA 50319</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ptos" panose="020B0004020202020204" pitchFamily="34" charset="0"/>
                </a:rPr>
                <a:t>515.725.2264</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ptos" panose="020B0004020202020204" pitchFamily="34" charset="0"/>
                  <a:hlinkClick r:id="rId2"/>
                </a:rPr>
                <a:t>tammi.blackstone@dom.iowa.gov</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ptos" panose="020B0004020202020204" pitchFamily="34" charset="0"/>
                </a:rPr>
                <a:t>dom.iowa.gov</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7" name="image_0">
              <a:extLst>
                <a:ext uri="{FF2B5EF4-FFF2-40B4-BE49-F238E27FC236}">
                  <a16:creationId xmlns:a16="http://schemas.microsoft.com/office/drawing/2014/main" id="{9079C8C3-0118-DF7A-3279-F945D5F77170}"/>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652546" y="4980666"/>
              <a:ext cx="3105150" cy="5715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4099554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JIS PP Template w New Logo  -  Read-Only" id="{5C0BF32B-0236-47CF-B896-E85D3B4508FD}" vid="{FDB5C934-3DD7-49A0-86BA-66EA0CFE88CE}"/>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JIS PP Template w New Logo  -  Read-Only" id="{5C0BF32B-0236-47CF-B896-E85D3B4508FD}" vid="{D5C2340F-7D20-4D4B-A940-D0BBC177BEA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50745F7A1DC4C49B903F7220426FA5A" ma:contentTypeVersion="16" ma:contentTypeDescription="Create a new document." ma:contentTypeScope="" ma:versionID="f8b244f92cac96ce03d35f1f697c4294">
  <xsd:schema xmlns:xsd="http://www.w3.org/2001/XMLSchema" xmlns:xs="http://www.w3.org/2001/XMLSchema" xmlns:p="http://schemas.microsoft.com/office/2006/metadata/properties" xmlns:ns2="ef89349a-62ad-49f4-be4d-e55df9d7d62d" xmlns:ns3="f32a499b-1823-4a40-b6d2-7857daa6e566" targetNamespace="http://schemas.microsoft.com/office/2006/metadata/properties" ma:root="true" ma:fieldsID="f80fa94b2c8e5cd067bd11e0e1003e8a" ns2:_="" ns3:_="">
    <xsd:import namespace="ef89349a-62ad-49f4-be4d-e55df9d7d62d"/>
    <xsd:import namespace="f32a499b-1823-4a40-b6d2-7857daa6e56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SearchPropertie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89349a-62ad-49f4-be4d-e55df9d7d62d"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DateTaken" ma:index="7" nillable="true" ma:displayName="MediaServiceDateTaken" ma:hidden="true" ma:indexed="true" ma:internalName="MediaServiceDateTaken" ma:readOnly="true">
      <xsd:simpleType>
        <xsd:restriction base="dms:Text"/>
      </xsd:simpleType>
    </xsd:element>
    <xsd:element name="MediaLengthInSeconds" ma:index="8"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2a499b-1823-4a40-b6d2-7857daa6e566" elementFormDefault="qualified">
    <xsd:import namespace="http://schemas.microsoft.com/office/2006/documentManagement/types"/>
    <xsd:import namespace="http://schemas.microsoft.com/office/infopath/2007/PartnerControls"/>
    <xsd:element name="SharedWithUsers" ma:index="9"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0A5FF4-DCB8-4D16-AB68-B86AD8CAF8F5}">
  <ds:schemaRefs>
    <ds:schemaRef ds:uri="http://schemas.microsoft.com/sharepoint/v3/contenttype/forms"/>
  </ds:schemaRefs>
</ds:datastoreItem>
</file>

<file path=customXml/itemProps2.xml><?xml version="1.0" encoding="utf-8"?>
<ds:datastoreItem xmlns:ds="http://schemas.openxmlformats.org/officeDocument/2006/customXml" ds:itemID="{11217C8E-AA02-49BC-8D74-4527EB9F18B5}">
  <ds:schemaRefs>
    <ds:schemaRef ds:uri="http://purl.org/dc/dcmitype/"/>
    <ds:schemaRef ds:uri="http://schemas.microsoft.com/office/2006/documentManagement/types"/>
    <ds:schemaRef ds:uri="http://www.w3.org/XML/1998/namespace"/>
    <ds:schemaRef ds:uri="http://purl.org/dc/elements/1.1/"/>
    <ds:schemaRef ds:uri="http://schemas.microsoft.com/office/2006/metadata/properties"/>
    <ds:schemaRef ds:uri="http://purl.org/dc/terms/"/>
    <ds:schemaRef ds:uri="ef89349a-62ad-49f4-be4d-e55df9d7d62d"/>
    <ds:schemaRef ds:uri="http://schemas.microsoft.com/office/infopath/2007/PartnerControls"/>
    <ds:schemaRef ds:uri="http://schemas.openxmlformats.org/package/2006/metadata/core-properties"/>
    <ds:schemaRef ds:uri="f32a499b-1823-4a40-b6d2-7857daa6e566"/>
  </ds:schemaRefs>
</ds:datastoreItem>
</file>

<file path=customXml/itemProps3.xml><?xml version="1.0" encoding="utf-8"?>
<ds:datastoreItem xmlns:ds="http://schemas.openxmlformats.org/officeDocument/2006/customXml" ds:itemID="{19F588C3-859D-4426-9594-522BC4EFD8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f89349a-62ad-49f4-be4d-e55df9d7d62d"/>
    <ds:schemaRef ds:uri="f32a499b-1823-4a40-b6d2-7857daa6e5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IJIS PowerPoint Template</Template>
  <TotalTime>579</TotalTime>
  <Words>673</Words>
  <Application>Microsoft Office PowerPoint</Application>
  <PresentationFormat>Widescreen</PresentationFormat>
  <Paragraphs>97</Paragraphs>
  <Slides>8</Slides>
  <Notes>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vt:i4>
      </vt:variant>
    </vt:vector>
  </HeadingPairs>
  <TitlesOfParts>
    <vt:vector size="13" baseType="lpstr">
      <vt:lpstr>Arial</vt:lpstr>
      <vt:lpstr>Calibri</vt:lpstr>
      <vt:lpstr>Source Sans Pro Web</vt:lpstr>
      <vt:lpstr>1_Office Theme</vt:lpstr>
      <vt:lpstr>2_Office Theme</vt:lpstr>
      <vt:lpstr>NIEM on the Ground</vt:lpstr>
      <vt:lpstr>Iowa Integrated Justice (IIJ)</vt:lpstr>
      <vt:lpstr>PowerPoint Presentation</vt:lpstr>
      <vt:lpstr>Anatomy of an Exchange</vt:lpstr>
      <vt:lpstr>Overall IIJ Architecture</vt:lpstr>
      <vt:lpstr>PowerPoint Presentation</vt:lpstr>
      <vt:lpstr>IIJ – A Share-First Culture</vt:lpstr>
      <vt:lpstr>For More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Jim Pingel</dc:creator>
  <cp:lastModifiedBy>Jim Pingel</cp:lastModifiedBy>
  <cp:revision>1</cp:revision>
  <dcterms:created xsi:type="dcterms:W3CDTF">2025-05-12T20:43:06Z</dcterms:created>
  <dcterms:modified xsi:type="dcterms:W3CDTF">2025-05-20T20:23:23Z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2025-05-12T20:53:05Z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598da55f-a778-4602-93c1-2a392cf3800d</vt:lpwstr>
  </property>
  <property fmtid="{D5CDD505-2E9C-101B-9397-08002B2CF9AE}" pid="7" name="MSIP_Label_defa4170-0d19-0005-0004-bc88714345d2_ActionId">
    <vt:lpwstr>510216d6-bed6-423d-b9ab-9ad244df3d68</vt:lpwstr>
  </property>
  <property fmtid="{D5CDD505-2E9C-101B-9397-08002B2CF9AE}" pid="8" name="MSIP_Label_defa4170-0d19-0005-0004-bc88714345d2_ContentBits">
    <vt:lpwstr>0</vt:lpwstr>
  </property>
  <property fmtid="{D5CDD505-2E9C-101B-9397-08002B2CF9AE}" pid="9" name="MSIP_Label_defa4170-0d19-0005-0004-bc88714345d2_Tag">
    <vt:lpwstr>10, 3, 0, 1</vt:lpwstr>
  </property>
  <property fmtid="{D5CDD505-2E9C-101B-9397-08002B2CF9AE}" pid="10" name="ContentTypeId">
    <vt:lpwstr>0x010100950745F7A1DC4C49B903F7220426FA5A</vt:lpwstr>
  </property>
</Properties>
</file>